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9" r:id="rId5"/>
    <p:sldId id="278" r:id="rId6"/>
    <p:sldId id="280" r:id="rId7"/>
    <p:sldId id="281" r:id="rId8"/>
    <p:sldId id="264" r:id="rId9"/>
    <p:sldId id="287" r:id="rId10"/>
    <p:sldId id="282" r:id="rId11"/>
    <p:sldId id="283" r:id="rId12"/>
    <p:sldId id="284" r:id="rId13"/>
    <p:sldId id="273" r:id="rId14"/>
    <p:sldId id="274" r:id="rId15"/>
    <p:sldId id="285" r:id="rId16"/>
    <p:sldId id="286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1BFED-DB57-4EC5-A2CC-4576084BED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74212F-CDC9-4155-9463-EC3F608EA6CF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Группа раннего возраста          для детей                      с 1,6 года до       3 лет</a:t>
          </a:r>
          <a:endParaRPr lang="ru-RU" sz="1600" b="1" dirty="0">
            <a:solidFill>
              <a:srgbClr val="002060"/>
            </a:solidFill>
          </a:endParaRPr>
        </a:p>
      </dgm:t>
    </dgm:pt>
    <dgm:pt modelId="{1CF687F7-D15B-41C0-9C94-7B3DE62156F5}" type="parTrans" cxnId="{EEC15D47-21B4-4921-A4BB-50F4AAE90510}">
      <dgm:prSet/>
      <dgm:spPr/>
      <dgm:t>
        <a:bodyPr/>
        <a:lstStyle/>
        <a:p>
          <a:endParaRPr lang="ru-RU"/>
        </a:p>
      </dgm:t>
    </dgm:pt>
    <dgm:pt modelId="{605B7FEA-53B8-4BEC-BD22-AB7B1D485BCC}" type="sibTrans" cxnId="{EEC15D47-21B4-4921-A4BB-50F4AAE90510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1897BB2-AB14-4438-BA02-4D6AC9869525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Младшая группа для детей                  с 3 до 4 лет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8A114-7719-404B-BDDE-453BEEC04CD7}" type="parTrans" cxnId="{7D1FB373-3C60-4992-9FBF-46C735E8A0AA}">
      <dgm:prSet/>
      <dgm:spPr/>
      <dgm:t>
        <a:bodyPr/>
        <a:lstStyle/>
        <a:p>
          <a:endParaRPr lang="ru-RU"/>
        </a:p>
      </dgm:t>
    </dgm:pt>
    <dgm:pt modelId="{CD443B5D-5B7C-4958-8DF6-1185E1161C98}" type="sibTrans" cxnId="{7D1FB373-3C60-4992-9FBF-46C735E8A0AA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30DFEDC-748A-4314-BE49-6F1EA9891677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Средняя группа для детей               с 4 до 5 лет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294F37-AE12-4334-AAC0-19E0F0D3EA68}" type="parTrans" cxnId="{3D4AC064-1C74-4007-8BB7-2EC1459304E0}">
      <dgm:prSet/>
      <dgm:spPr/>
      <dgm:t>
        <a:bodyPr/>
        <a:lstStyle/>
        <a:p>
          <a:endParaRPr lang="ru-RU"/>
        </a:p>
      </dgm:t>
    </dgm:pt>
    <dgm:pt modelId="{0FBD2EE7-102C-4BE6-BC5A-CA3F2950632E}" type="sibTrans" cxnId="{3D4AC064-1C74-4007-8BB7-2EC1459304E0}">
      <dgm:prSet/>
      <dgm:spPr/>
      <dgm:t>
        <a:bodyPr/>
        <a:lstStyle/>
        <a:p>
          <a:endParaRPr lang="ru-RU"/>
        </a:p>
      </dgm:t>
    </dgm:pt>
    <dgm:pt modelId="{EA609B11-E4B8-408D-8D85-6C1D5BBC9F83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Старшая группа для детей               с 5 до 6 лет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F4435-883A-4D26-83F1-2D17196F6171}" type="parTrans" cxnId="{6FD04F2D-D2A1-4496-9428-2EC026CDF43B}">
      <dgm:prSet/>
      <dgm:spPr/>
      <dgm:t>
        <a:bodyPr/>
        <a:lstStyle/>
        <a:p>
          <a:endParaRPr lang="ru-RU"/>
        </a:p>
      </dgm:t>
    </dgm:pt>
    <dgm:pt modelId="{30EF7FB2-655F-4DC2-B0CB-06BD626B675F}" type="sibTrans" cxnId="{6FD04F2D-D2A1-4496-9428-2EC026CDF43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1275349-01BF-45AF-9B2A-6866D2B4B4FF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Подготовительная группа для детей         с 6 до 7 лет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BBFC4-3ADC-4147-B17B-3CF3B96B7ABC}" type="parTrans" cxnId="{4E517F75-14FA-4289-A4EE-8DD963B7346E}">
      <dgm:prSet/>
      <dgm:spPr/>
      <dgm:t>
        <a:bodyPr/>
        <a:lstStyle/>
        <a:p>
          <a:endParaRPr lang="ru-RU"/>
        </a:p>
      </dgm:t>
    </dgm:pt>
    <dgm:pt modelId="{0861A3EB-CCD5-4B7F-AF5A-02693037F960}" type="sibTrans" cxnId="{4E517F75-14FA-4289-A4EE-8DD963B7346E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09FCE00-11EE-4BDC-B19A-26A649725631}" type="pres">
      <dgm:prSet presAssocID="{D4D1BFED-DB57-4EC5-A2CC-4576084BED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E8D3A9-6519-484B-BBCB-CB25DA48BE17}" type="pres">
      <dgm:prSet presAssocID="{A674212F-CDC9-4155-9463-EC3F608EA6CF}" presName="node" presStyleLbl="node1" presStyleIdx="0" presStyleCnt="5" custScaleX="116823" custScaleY="124327" custRadScaleRad="102430" custRadScaleInc="5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6F9A0-77DA-45A2-A17B-97123DEC5C8C}" type="pres">
      <dgm:prSet presAssocID="{A674212F-CDC9-4155-9463-EC3F608EA6CF}" presName="spNode" presStyleCnt="0"/>
      <dgm:spPr/>
    </dgm:pt>
    <dgm:pt modelId="{E5CFF410-07B2-4F93-995D-0AA74526A4D7}" type="pres">
      <dgm:prSet presAssocID="{605B7FEA-53B8-4BEC-BD22-AB7B1D485BC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5D65716-5C05-4516-9337-857B73619B1F}" type="pres">
      <dgm:prSet presAssocID="{C1897BB2-AB14-4438-BA02-4D6AC9869525}" presName="node" presStyleLbl="node1" presStyleIdx="1" presStyleCnt="5" custScaleX="133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2ABFB-78B8-4BF8-957F-D88D623F864A}" type="pres">
      <dgm:prSet presAssocID="{C1897BB2-AB14-4438-BA02-4D6AC9869525}" presName="spNode" presStyleCnt="0"/>
      <dgm:spPr/>
    </dgm:pt>
    <dgm:pt modelId="{8990D75E-A45A-45E1-80E3-8457C4E3C222}" type="pres">
      <dgm:prSet presAssocID="{CD443B5D-5B7C-4958-8DF6-1185E1161C9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D7F0F57-CCA7-4809-885B-2606FE84ABC2}" type="pres">
      <dgm:prSet presAssocID="{230DFEDC-748A-4314-BE49-6F1EA9891677}" presName="node" presStyleLbl="node1" presStyleIdx="2" presStyleCnt="5" custScaleX="123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8EB59-D414-4D21-AADB-B9DA62527493}" type="pres">
      <dgm:prSet presAssocID="{230DFEDC-748A-4314-BE49-6F1EA9891677}" presName="spNode" presStyleCnt="0"/>
      <dgm:spPr/>
    </dgm:pt>
    <dgm:pt modelId="{EA55D009-3187-4FB9-8D79-A5B4ECD5C41A}" type="pres">
      <dgm:prSet presAssocID="{0FBD2EE7-102C-4BE6-BC5A-CA3F2950632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A23169A-4CB0-419C-A474-1BEFADE6D002}" type="pres">
      <dgm:prSet presAssocID="{EA609B11-E4B8-408D-8D85-6C1D5BBC9F83}" presName="node" presStyleLbl="node1" presStyleIdx="3" presStyleCnt="5" custScaleX="124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BB373-D052-4800-858B-0035AEF5D8E4}" type="pres">
      <dgm:prSet presAssocID="{EA609B11-E4B8-408D-8D85-6C1D5BBC9F83}" presName="spNode" presStyleCnt="0"/>
      <dgm:spPr/>
    </dgm:pt>
    <dgm:pt modelId="{B0692354-4DD9-47C4-8AC1-352C1BBFAAB2}" type="pres">
      <dgm:prSet presAssocID="{30EF7FB2-655F-4DC2-B0CB-06BD626B675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7601876-E0F6-41EF-B6E1-A2FD5739C351}" type="pres">
      <dgm:prSet presAssocID="{11275349-01BF-45AF-9B2A-6866D2B4B4FF}" presName="node" presStyleLbl="node1" presStyleIdx="4" presStyleCnt="5" custScaleX="135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9E6D9-8C24-41C3-8990-A8BE007B91FC}" type="pres">
      <dgm:prSet presAssocID="{11275349-01BF-45AF-9B2A-6866D2B4B4FF}" presName="spNode" presStyleCnt="0"/>
      <dgm:spPr/>
    </dgm:pt>
    <dgm:pt modelId="{5052235E-0650-4C69-B190-8124BA51A9AB}" type="pres">
      <dgm:prSet presAssocID="{0861A3EB-CCD5-4B7F-AF5A-02693037F96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A45E0ED-559B-47A9-8450-61C616A8EE12}" type="presOf" srcId="{0FBD2EE7-102C-4BE6-BC5A-CA3F2950632E}" destId="{EA55D009-3187-4FB9-8D79-A5B4ECD5C41A}" srcOrd="0" destOrd="0" presId="urn:microsoft.com/office/officeart/2005/8/layout/cycle6"/>
    <dgm:cxn modelId="{EEC15D47-21B4-4921-A4BB-50F4AAE90510}" srcId="{D4D1BFED-DB57-4EC5-A2CC-4576084BED92}" destId="{A674212F-CDC9-4155-9463-EC3F608EA6CF}" srcOrd="0" destOrd="0" parTransId="{1CF687F7-D15B-41C0-9C94-7B3DE62156F5}" sibTransId="{605B7FEA-53B8-4BEC-BD22-AB7B1D485BCC}"/>
    <dgm:cxn modelId="{621BC3A5-6539-4377-8868-7F2BC62B8E2F}" type="presOf" srcId="{230DFEDC-748A-4314-BE49-6F1EA9891677}" destId="{8D7F0F57-CCA7-4809-885B-2606FE84ABC2}" srcOrd="0" destOrd="0" presId="urn:microsoft.com/office/officeart/2005/8/layout/cycle6"/>
    <dgm:cxn modelId="{6FD04F2D-D2A1-4496-9428-2EC026CDF43B}" srcId="{D4D1BFED-DB57-4EC5-A2CC-4576084BED92}" destId="{EA609B11-E4B8-408D-8D85-6C1D5BBC9F83}" srcOrd="3" destOrd="0" parTransId="{E6DF4435-883A-4D26-83F1-2D17196F6171}" sibTransId="{30EF7FB2-655F-4DC2-B0CB-06BD626B675F}"/>
    <dgm:cxn modelId="{16877F17-53D0-4819-BCEC-4B2C61A038CA}" type="presOf" srcId="{30EF7FB2-655F-4DC2-B0CB-06BD626B675F}" destId="{B0692354-4DD9-47C4-8AC1-352C1BBFAAB2}" srcOrd="0" destOrd="0" presId="urn:microsoft.com/office/officeart/2005/8/layout/cycle6"/>
    <dgm:cxn modelId="{1F1AB1FA-592D-48C7-8EF3-12666D01F866}" type="presOf" srcId="{A674212F-CDC9-4155-9463-EC3F608EA6CF}" destId="{36E8D3A9-6519-484B-BBCB-CB25DA48BE17}" srcOrd="0" destOrd="0" presId="urn:microsoft.com/office/officeart/2005/8/layout/cycle6"/>
    <dgm:cxn modelId="{B38BF909-A7F4-4D2F-B3B2-95E74E903265}" type="presOf" srcId="{EA609B11-E4B8-408D-8D85-6C1D5BBC9F83}" destId="{1A23169A-4CB0-419C-A474-1BEFADE6D002}" srcOrd="0" destOrd="0" presId="urn:microsoft.com/office/officeart/2005/8/layout/cycle6"/>
    <dgm:cxn modelId="{A98BA874-826A-489A-B908-B830B57E8E48}" type="presOf" srcId="{C1897BB2-AB14-4438-BA02-4D6AC9869525}" destId="{D5D65716-5C05-4516-9337-857B73619B1F}" srcOrd="0" destOrd="0" presId="urn:microsoft.com/office/officeart/2005/8/layout/cycle6"/>
    <dgm:cxn modelId="{93CD40C8-406E-4ADE-8FE0-269E67CC5CA5}" type="presOf" srcId="{CD443B5D-5B7C-4958-8DF6-1185E1161C98}" destId="{8990D75E-A45A-45E1-80E3-8457C4E3C222}" srcOrd="0" destOrd="0" presId="urn:microsoft.com/office/officeart/2005/8/layout/cycle6"/>
    <dgm:cxn modelId="{B51FFE03-FF7E-417F-8E04-CF591D72E550}" type="presOf" srcId="{605B7FEA-53B8-4BEC-BD22-AB7B1D485BCC}" destId="{E5CFF410-07B2-4F93-995D-0AA74526A4D7}" srcOrd="0" destOrd="0" presId="urn:microsoft.com/office/officeart/2005/8/layout/cycle6"/>
    <dgm:cxn modelId="{6A184336-E43A-4D8F-A933-DC01DC9B6BA8}" type="presOf" srcId="{D4D1BFED-DB57-4EC5-A2CC-4576084BED92}" destId="{209FCE00-11EE-4BDC-B19A-26A649725631}" srcOrd="0" destOrd="0" presId="urn:microsoft.com/office/officeart/2005/8/layout/cycle6"/>
    <dgm:cxn modelId="{D7A41CA5-9DB7-4017-A76E-4DE20FDB6BC6}" type="presOf" srcId="{0861A3EB-CCD5-4B7F-AF5A-02693037F960}" destId="{5052235E-0650-4C69-B190-8124BA51A9AB}" srcOrd="0" destOrd="0" presId="urn:microsoft.com/office/officeart/2005/8/layout/cycle6"/>
    <dgm:cxn modelId="{4E517F75-14FA-4289-A4EE-8DD963B7346E}" srcId="{D4D1BFED-DB57-4EC5-A2CC-4576084BED92}" destId="{11275349-01BF-45AF-9B2A-6866D2B4B4FF}" srcOrd="4" destOrd="0" parTransId="{1ACBBFC4-3ADC-4147-B17B-3CF3B96B7ABC}" sibTransId="{0861A3EB-CCD5-4B7F-AF5A-02693037F960}"/>
    <dgm:cxn modelId="{E543E09F-51BB-4491-9837-C4342161117B}" type="presOf" srcId="{11275349-01BF-45AF-9B2A-6866D2B4B4FF}" destId="{47601876-E0F6-41EF-B6E1-A2FD5739C351}" srcOrd="0" destOrd="0" presId="urn:microsoft.com/office/officeart/2005/8/layout/cycle6"/>
    <dgm:cxn modelId="{3D4AC064-1C74-4007-8BB7-2EC1459304E0}" srcId="{D4D1BFED-DB57-4EC5-A2CC-4576084BED92}" destId="{230DFEDC-748A-4314-BE49-6F1EA9891677}" srcOrd="2" destOrd="0" parTransId="{96294F37-AE12-4334-AAC0-19E0F0D3EA68}" sibTransId="{0FBD2EE7-102C-4BE6-BC5A-CA3F2950632E}"/>
    <dgm:cxn modelId="{7D1FB373-3C60-4992-9FBF-46C735E8A0AA}" srcId="{D4D1BFED-DB57-4EC5-A2CC-4576084BED92}" destId="{C1897BB2-AB14-4438-BA02-4D6AC9869525}" srcOrd="1" destOrd="0" parTransId="{0C38A114-7719-404B-BDDE-453BEEC04CD7}" sibTransId="{CD443B5D-5B7C-4958-8DF6-1185E1161C98}"/>
    <dgm:cxn modelId="{DBBCA237-DB4D-43C3-9D55-1F9B5C33799A}" type="presParOf" srcId="{209FCE00-11EE-4BDC-B19A-26A649725631}" destId="{36E8D3A9-6519-484B-BBCB-CB25DA48BE17}" srcOrd="0" destOrd="0" presId="urn:microsoft.com/office/officeart/2005/8/layout/cycle6"/>
    <dgm:cxn modelId="{B929D40B-E63C-4FF8-ADB3-79A3A641166F}" type="presParOf" srcId="{209FCE00-11EE-4BDC-B19A-26A649725631}" destId="{E306F9A0-77DA-45A2-A17B-97123DEC5C8C}" srcOrd="1" destOrd="0" presId="urn:microsoft.com/office/officeart/2005/8/layout/cycle6"/>
    <dgm:cxn modelId="{80B353E2-3ECA-48A8-9539-51D857FD56AA}" type="presParOf" srcId="{209FCE00-11EE-4BDC-B19A-26A649725631}" destId="{E5CFF410-07B2-4F93-995D-0AA74526A4D7}" srcOrd="2" destOrd="0" presId="urn:microsoft.com/office/officeart/2005/8/layout/cycle6"/>
    <dgm:cxn modelId="{25D217DE-0D70-4665-AA53-C6CA44DB7887}" type="presParOf" srcId="{209FCE00-11EE-4BDC-B19A-26A649725631}" destId="{D5D65716-5C05-4516-9337-857B73619B1F}" srcOrd="3" destOrd="0" presId="urn:microsoft.com/office/officeart/2005/8/layout/cycle6"/>
    <dgm:cxn modelId="{D6DFFCBD-69A6-454A-A0F4-545A7D765395}" type="presParOf" srcId="{209FCE00-11EE-4BDC-B19A-26A649725631}" destId="{C5A2ABFB-78B8-4BF8-957F-D88D623F864A}" srcOrd="4" destOrd="0" presId="urn:microsoft.com/office/officeart/2005/8/layout/cycle6"/>
    <dgm:cxn modelId="{44EE1EC3-F62B-45A7-A667-4ED7FCB4D3F4}" type="presParOf" srcId="{209FCE00-11EE-4BDC-B19A-26A649725631}" destId="{8990D75E-A45A-45E1-80E3-8457C4E3C222}" srcOrd="5" destOrd="0" presId="urn:microsoft.com/office/officeart/2005/8/layout/cycle6"/>
    <dgm:cxn modelId="{1F7C2349-BD16-468B-82DA-F672F89E9589}" type="presParOf" srcId="{209FCE00-11EE-4BDC-B19A-26A649725631}" destId="{8D7F0F57-CCA7-4809-885B-2606FE84ABC2}" srcOrd="6" destOrd="0" presId="urn:microsoft.com/office/officeart/2005/8/layout/cycle6"/>
    <dgm:cxn modelId="{58222A29-D6B7-4AA1-A384-CBE851C542BB}" type="presParOf" srcId="{209FCE00-11EE-4BDC-B19A-26A649725631}" destId="{BFA8EB59-D414-4D21-AADB-B9DA62527493}" srcOrd="7" destOrd="0" presId="urn:microsoft.com/office/officeart/2005/8/layout/cycle6"/>
    <dgm:cxn modelId="{3EEAC4D8-3963-446E-9DAE-7802499209F7}" type="presParOf" srcId="{209FCE00-11EE-4BDC-B19A-26A649725631}" destId="{EA55D009-3187-4FB9-8D79-A5B4ECD5C41A}" srcOrd="8" destOrd="0" presId="urn:microsoft.com/office/officeart/2005/8/layout/cycle6"/>
    <dgm:cxn modelId="{6DABA216-7945-45CC-8994-CD04BF499FA0}" type="presParOf" srcId="{209FCE00-11EE-4BDC-B19A-26A649725631}" destId="{1A23169A-4CB0-419C-A474-1BEFADE6D002}" srcOrd="9" destOrd="0" presId="urn:microsoft.com/office/officeart/2005/8/layout/cycle6"/>
    <dgm:cxn modelId="{4B7EE4B1-684D-4496-8DC7-2439E73F133C}" type="presParOf" srcId="{209FCE00-11EE-4BDC-B19A-26A649725631}" destId="{367BB373-D052-4800-858B-0035AEF5D8E4}" srcOrd="10" destOrd="0" presId="urn:microsoft.com/office/officeart/2005/8/layout/cycle6"/>
    <dgm:cxn modelId="{D4F5D849-EFB3-4D97-8717-A00CFA5C37F6}" type="presParOf" srcId="{209FCE00-11EE-4BDC-B19A-26A649725631}" destId="{B0692354-4DD9-47C4-8AC1-352C1BBFAAB2}" srcOrd="11" destOrd="0" presId="urn:microsoft.com/office/officeart/2005/8/layout/cycle6"/>
    <dgm:cxn modelId="{E4E88B33-5D39-481B-84F5-F018DFE6BA02}" type="presParOf" srcId="{209FCE00-11EE-4BDC-B19A-26A649725631}" destId="{47601876-E0F6-41EF-B6E1-A2FD5739C351}" srcOrd="12" destOrd="0" presId="urn:microsoft.com/office/officeart/2005/8/layout/cycle6"/>
    <dgm:cxn modelId="{BDFBD4AE-D0E4-49BB-8930-DB60F42F3FE7}" type="presParOf" srcId="{209FCE00-11EE-4BDC-B19A-26A649725631}" destId="{EFC9E6D9-8C24-41C3-8990-A8BE007B91FC}" srcOrd="13" destOrd="0" presId="urn:microsoft.com/office/officeart/2005/8/layout/cycle6"/>
    <dgm:cxn modelId="{32E94AEA-690E-4A13-8F71-2A93AFCD6F13}" type="presParOf" srcId="{209FCE00-11EE-4BDC-B19A-26A649725631}" destId="{5052235E-0650-4C69-B190-8124BA51A9A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CC2221-E191-4BAA-A9B6-766D628AE41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E02ECC-325B-45AC-A0BA-F1C24B3EE62B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!</a:t>
          </a:r>
          <a:endParaRPr lang="ru-RU" dirty="0">
            <a:solidFill>
              <a:srgbClr val="0070C0"/>
            </a:solidFill>
          </a:endParaRPr>
        </a:p>
      </dgm:t>
    </dgm:pt>
    <dgm:pt modelId="{96C7D8CF-A124-422F-AC30-B1EC85BE6F14}" type="parTrans" cxnId="{EC7D4D9E-D5A4-4F02-B316-6E516BC7C15E}">
      <dgm:prSet/>
      <dgm:spPr/>
      <dgm:t>
        <a:bodyPr/>
        <a:lstStyle/>
        <a:p>
          <a:endParaRPr lang="ru-RU"/>
        </a:p>
      </dgm:t>
    </dgm:pt>
    <dgm:pt modelId="{0764D284-5352-4D4B-B864-83917263AEED}" type="sibTrans" cxnId="{EC7D4D9E-D5A4-4F02-B316-6E516BC7C15E}">
      <dgm:prSet/>
      <dgm:spPr/>
      <dgm:t>
        <a:bodyPr/>
        <a:lstStyle/>
        <a:p>
          <a:endParaRPr lang="ru-RU"/>
        </a:p>
      </dgm:t>
    </dgm:pt>
    <dgm:pt modelId="{00A6C879-96A8-4849-95BE-FD47686AB755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Поддержка разнообразия детства.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F117969-8A4F-4D45-A2C1-337E754D9ACB}" type="parTrans" cxnId="{9E47E47E-807B-4D3B-BA0C-C4BBD026FC7C}">
      <dgm:prSet/>
      <dgm:spPr/>
      <dgm:t>
        <a:bodyPr/>
        <a:lstStyle/>
        <a:p>
          <a:endParaRPr lang="ru-RU"/>
        </a:p>
      </dgm:t>
    </dgm:pt>
    <dgm:pt modelId="{408B7A7B-39E4-486B-9015-51F08AD82127}" type="sibTrans" cxnId="{9E47E47E-807B-4D3B-BA0C-C4BBD026FC7C}">
      <dgm:prSet/>
      <dgm:spPr/>
      <dgm:t>
        <a:bodyPr/>
        <a:lstStyle/>
        <a:p>
          <a:endParaRPr lang="ru-RU"/>
        </a:p>
      </dgm:t>
    </dgm:pt>
    <dgm:pt modelId="{730B1F51-5AA1-4BEF-97C1-B79FFE9D8A3E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Личностно-развивающий и гуманистический характер взаимодействия педагогических работников и родителей (законных представителей), педагогических и иных работников ДОО) и обучающихся.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858C25E-042F-446C-91A2-648CB31C0D40}" type="parTrans" cxnId="{4CDD26BB-15E2-4943-A433-C7517B271F3B}">
      <dgm:prSet/>
      <dgm:spPr/>
      <dgm:t>
        <a:bodyPr/>
        <a:lstStyle/>
        <a:p>
          <a:endParaRPr lang="ru-RU"/>
        </a:p>
      </dgm:t>
    </dgm:pt>
    <dgm:pt modelId="{4E370ED1-B370-4052-A755-023983C997FD}" type="sibTrans" cxnId="{4CDD26BB-15E2-4943-A433-C7517B271F3B}">
      <dgm:prSet/>
      <dgm:spPr/>
      <dgm:t>
        <a:bodyPr/>
        <a:lstStyle/>
        <a:p>
          <a:endParaRPr lang="ru-RU"/>
        </a:p>
      </dgm:t>
    </dgm:pt>
    <dgm:pt modelId="{D13F4C70-B798-4093-B3A7-51A3FF255494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!</a:t>
          </a:r>
          <a:endParaRPr lang="ru-RU" dirty="0">
            <a:solidFill>
              <a:srgbClr val="0070C0"/>
            </a:solidFill>
          </a:endParaRPr>
        </a:p>
      </dgm:t>
    </dgm:pt>
    <dgm:pt modelId="{699E5B34-B14E-4FD8-BAB0-372A397558B4}" type="parTrans" cxnId="{4667B2E4-157A-4AF2-9444-4544185CAC4A}">
      <dgm:prSet/>
      <dgm:spPr/>
      <dgm:t>
        <a:bodyPr/>
        <a:lstStyle/>
        <a:p>
          <a:endParaRPr lang="ru-RU"/>
        </a:p>
      </dgm:t>
    </dgm:pt>
    <dgm:pt modelId="{8A716C94-23ED-44F8-BCDF-E60D8D9EA9E3}" type="sibTrans" cxnId="{4667B2E4-157A-4AF2-9444-4544185CAC4A}">
      <dgm:prSet/>
      <dgm:spPr/>
      <dgm:t>
        <a:bodyPr/>
        <a:lstStyle/>
        <a:p>
          <a:endParaRPr lang="ru-RU"/>
        </a:p>
      </dgm:t>
    </dgm:pt>
    <dgm:pt modelId="{4CDDBAB8-A221-47AD-A825-79CDC3C8DEA5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Содействие и сотрудничество обучающихся и педагогических работников, признание ребенка полноценным участником (субъектом) образовательных отношений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8DA68E1-37E6-4732-845F-AB92EB922835}" type="parTrans" cxnId="{D391A6AE-5E7B-42BE-B800-CC1193ACAEE7}">
      <dgm:prSet/>
      <dgm:spPr/>
      <dgm:t>
        <a:bodyPr/>
        <a:lstStyle/>
        <a:p>
          <a:endParaRPr lang="ru-RU"/>
        </a:p>
      </dgm:t>
    </dgm:pt>
    <dgm:pt modelId="{F0250470-55CA-49AF-AADB-AF86BF896B20}" type="sibTrans" cxnId="{D391A6AE-5E7B-42BE-B800-CC1193ACAEE7}">
      <dgm:prSet/>
      <dgm:spPr/>
      <dgm:t>
        <a:bodyPr/>
        <a:lstStyle/>
        <a:p>
          <a:endParaRPr lang="ru-RU"/>
        </a:p>
      </dgm:t>
    </dgm:pt>
    <dgm:pt modelId="{533CEA03-DFDF-44E6-A4A5-A8EDE355B877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Сохранение уникальности и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самоценности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детства как важного этапа в общем развитии человека.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C29DC6F-7BC5-45B8-83BD-F2D13A49F9AB}" type="parTrans" cxnId="{11A7D872-745A-4E81-8149-D55F54DC7CFE}">
      <dgm:prSet/>
      <dgm:spPr/>
      <dgm:t>
        <a:bodyPr/>
        <a:lstStyle/>
        <a:p>
          <a:endParaRPr lang="ru-RU"/>
        </a:p>
      </dgm:t>
    </dgm:pt>
    <dgm:pt modelId="{5340BB6A-5C69-4A85-BEBB-0097184F1572}" type="sibTrans" cxnId="{11A7D872-745A-4E81-8149-D55F54DC7CFE}">
      <dgm:prSet/>
      <dgm:spPr/>
      <dgm:t>
        <a:bodyPr/>
        <a:lstStyle/>
        <a:p>
          <a:endParaRPr lang="ru-RU"/>
        </a:p>
      </dgm:t>
    </dgm:pt>
    <dgm:pt modelId="{2F2300D2-0F2C-4E2D-AE35-34476BA60D1A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Позитивная социализация ребенка</a:t>
          </a:r>
          <a:r>
            <a:rPr lang="ru-RU" sz="1400" dirty="0" smtClean="0"/>
            <a:t>.</a:t>
          </a:r>
          <a:endParaRPr lang="ru-RU" sz="1400" dirty="0"/>
        </a:p>
      </dgm:t>
    </dgm:pt>
    <dgm:pt modelId="{7F1DCD79-2A9C-461A-952A-C8BFF4EA3DDE}" type="parTrans" cxnId="{53C42A05-F8EC-428D-97FF-2C79BD9D76F4}">
      <dgm:prSet/>
      <dgm:spPr/>
      <dgm:t>
        <a:bodyPr/>
        <a:lstStyle/>
        <a:p>
          <a:endParaRPr lang="ru-RU"/>
        </a:p>
      </dgm:t>
    </dgm:pt>
    <dgm:pt modelId="{CAE12CB7-81FB-4EE8-AC80-2115E7EE1A46}" type="sibTrans" cxnId="{53C42A05-F8EC-428D-97FF-2C79BD9D76F4}">
      <dgm:prSet/>
      <dgm:spPr/>
      <dgm:t>
        <a:bodyPr/>
        <a:lstStyle/>
        <a:p>
          <a:endParaRPr lang="ru-RU"/>
        </a:p>
      </dgm:t>
    </dgm:pt>
    <dgm:pt modelId="{23D2047C-D537-49A2-B1D0-04EE34155278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!</a:t>
          </a:r>
          <a:endParaRPr lang="ru-RU" dirty="0">
            <a:solidFill>
              <a:srgbClr val="0070C0"/>
            </a:solidFill>
          </a:endParaRPr>
        </a:p>
      </dgm:t>
    </dgm:pt>
    <dgm:pt modelId="{F2E9378C-CBEB-4D76-A2E6-893287DA5ED3}" type="parTrans" cxnId="{212EC088-D44B-4090-9D85-59569A88538A}">
      <dgm:prSet/>
      <dgm:spPr/>
      <dgm:t>
        <a:bodyPr/>
        <a:lstStyle/>
        <a:p>
          <a:endParaRPr lang="ru-RU"/>
        </a:p>
      </dgm:t>
    </dgm:pt>
    <dgm:pt modelId="{C694548D-5932-4830-9C40-6AC0411611F9}" type="sibTrans" cxnId="{212EC088-D44B-4090-9D85-59569A88538A}">
      <dgm:prSet/>
      <dgm:spPr/>
      <dgm:t>
        <a:bodyPr/>
        <a:lstStyle/>
        <a:p>
          <a:endParaRPr lang="ru-RU"/>
        </a:p>
      </dgm:t>
    </dgm:pt>
    <dgm:pt modelId="{4801E3AC-88CF-4621-AE3F-EE8F3B2902D3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Возрастная адекватность образования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407DB67-0E5E-4B49-9AA7-4E728D28C575}" type="parTrans" cxnId="{5A132DC1-D294-4FF8-A750-F224C3C128D4}">
      <dgm:prSet/>
      <dgm:spPr/>
      <dgm:t>
        <a:bodyPr/>
        <a:lstStyle/>
        <a:p>
          <a:endParaRPr lang="ru-RU"/>
        </a:p>
      </dgm:t>
    </dgm:pt>
    <dgm:pt modelId="{D6614D1A-27D9-4B5A-AEA8-94FB5A9E28E8}" type="sibTrans" cxnId="{5A132DC1-D294-4FF8-A750-F224C3C128D4}">
      <dgm:prSet/>
      <dgm:spPr/>
      <dgm:t>
        <a:bodyPr/>
        <a:lstStyle/>
        <a:p>
          <a:endParaRPr lang="ru-RU"/>
        </a:p>
      </dgm:t>
    </dgm:pt>
    <dgm:pt modelId="{E836EBE0-F1DA-45A2-AE06-6A62F982AA90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endParaRPr lang="ru-RU" sz="1400" dirty="0"/>
        </a:p>
      </dgm:t>
    </dgm:pt>
    <dgm:pt modelId="{0DDCD86E-8397-404B-9B60-BABC595D62D2}" type="parTrans" cxnId="{B7980ECE-481E-4E56-9AA9-3E4324A2E09D}">
      <dgm:prSet/>
      <dgm:spPr/>
      <dgm:t>
        <a:bodyPr/>
        <a:lstStyle/>
        <a:p>
          <a:endParaRPr lang="ru-RU"/>
        </a:p>
      </dgm:t>
    </dgm:pt>
    <dgm:pt modelId="{9BE5B8A8-D326-4158-9D13-CF32705E5A77}" type="sibTrans" cxnId="{B7980ECE-481E-4E56-9AA9-3E4324A2E09D}">
      <dgm:prSet/>
      <dgm:spPr/>
      <dgm:t>
        <a:bodyPr/>
        <a:lstStyle/>
        <a:p>
          <a:endParaRPr lang="ru-RU"/>
        </a:p>
      </dgm:t>
    </dgm:pt>
    <dgm:pt modelId="{DD8A4568-FA95-4B00-9FB1-DEB5F77BBC99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Сотрудничество ДОО с семьей.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2ECD686-B547-4E28-B0C1-4ED8E07D9CC1}" type="parTrans" cxnId="{44FDF431-D158-4191-A225-ED6E052FA18C}">
      <dgm:prSet/>
      <dgm:spPr/>
      <dgm:t>
        <a:bodyPr/>
        <a:lstStyle/>
        <a:p>
          <a:endParaRPr lang="ru-RU"/>
        </a:p>
      </dgm:t>
    </dgm:pt>
    <dgm:pt modelId="{619408AB-81F5-4571-875C-1EBD6283DC97}" type="sibTrans" cxnId="{44FDF431-D158-4191-A225-ED6E052FA18C}">
      <dgm:prSet/>
      <dgm:spPr/>
      <dgm:t>
        <a:bodyPr/>
        <a:lstStyle/>
        <a:p>
          <a:endParaRPr lang="ru-RU"/>
        </a:p>
      </dgm:t>
    </dgm:pt>
    <dgm:pt modelId="{AB2EC42F-4515-495C-9DC2-F1A2703E9DC6}" type="pres">
      <dgm:prSet presAssocID="{64CC2221-E191-4BAA-A9B6-766D628AE4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702EE4-DC92-406C-A1F4-D87287450454}" type="pres">
      <dgm:prSet presAssocID="{15E02ECC-325B-45AC-A0BA-F1C24B3EE62B}" presName="composite" presStyleCnt="0"/>
      <dgm:spPr/>
    </dgm:pt>
    <dgm:pt modelId="{4376C369-4175-40E1-AC49-826720D7C2BB}" type="pres">
      <dgm:prSet presAssocID="{15E02ECC-325B-45AC-A0BA-F1C24B3EE62B}" presName="parentText" presStyleLbl="alignNode1" presStyleIdx="0" presStyleCnt="3" custLinFactNeighborX="-3160" custLinFactNeighborY="16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64150-50CD-444C-8937-9A7A1563435F}" type="pres">
      <dgm:prSet presAssocID="{15E02ECC-325B-45AC-A0BA-F1C24B3EE62B}" presName="descendantText" presStyleLbl="alignAcc1" presStyleIdx="0" presStyleCnt="3" custLinFactNeighborX="126" custLinFactNeighborY="23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1F9B8-A52D-4CC1-AE49-6C15EEADF913}" type="pres">
      <dgm:prSet presAssocID="{0764D284-5352-4D4B-B864-83917263AEED}" presName="sp" presStyleCnt="0"/>
      <dgm:spPr/>
    </dgm:pt>
    <dgm:pt modelId="{8B484264-8BDF-47F6-92CD-A3EA7E59B690}" type="pres">
      <dgm:prSet presAssocID="{23D2047C-D537-49A2-B1D0-04EE34155278}" presName="composite" presStyleCnt="0"/>
      <dgm:spPr/>
    </dgm:pt>
    <dgm:pt modelId="{8A7D8B4F-459A-46FE-A054-8E2F5579F9A2}" type="pres">
      <dgm:prSet presAssocID="{23D2047C-D537-49A2-B1D0-04EE3415527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78626-0726-4B4E-B77F-84571BE17285}" type="pres">
      <dgm:prSet presAssocID="{23D2047C-D537-49A2-B1D0-04EE3415527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8AB86-8618-44A9-8690-1645A5446DD4}" type="pres">
      <dgm:prSet presAssocID="{C694548D-5932-4830-9C40-6AC0411611F9}" presName="sp" presStyleCnt="0"/>
      <dgm:spPr/>
    </dgm:pt>
    <dgm:pt modelId="{D625EEA2-E19C-44E4-9DA5-9E1C4655DCB1}" type="pres">
      <dgm:prSet presAssocID="{D13F4C70-B798-4093-B3A7-51A3FF255494}" presName="composite" presStyleCnt="0"/>
      <dgm:spPr/>
    </dgm:pt>
    <dgm:pt modelId="{8414709E-AE74-4A9F-9E0F-0EF8A243C856}" type="pres">
      <dgm:prSet presAssocID="{D13F4C70-B798-4093-B3A7-51A3FF255494}" presName="parentText" presStyleLbl="alignNode1" presStyleIdx="2" presStyleCnt="3" custLinFactNeighborY="-194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30B5B-D256-4BC5-BF6F-4EC9BA5920D0}" type="pres">
      <dgm:prSet presAssocID="{D13F4C70-B798-4093-B3A7-51A3FF255494}" presName="descendantText" presStyleLbl="alignAcc1" presStyleIdx="2" presStyleCnt="3" custLinFactNeighborX="126" custLinFactNeighborY="-31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D26BB-15E2-4943-A433-C7517B271F3B}" srcId="{23D2047C-D537-49A2-B1D0-04EE34155278}" destId="{730B1F51-5AA1-4BEF-97C1-B79FFE9D8A3E}" srcOrd="0" destOrd="0" parTransId="{9858C25E-042F-446C-91A2-648CB31C0D40}" sibTransId="{4E370ED1-B370-4052-A755-023983C997FD}"/>
    <dgm:cxn modelId="{E07A8FDD-ACFC-4CEB-86EA-39B6094E0DFE}" type="presOf" srcId="{E836EBE0-F1DA-45A2-AE06-6A62F982AA90}" destId="{CEF30B5B-D256-4BC5-BF6F-4EC9BA5920D0}" srcOrd="0" destOrd="2" presId="urn:microsoft.com/office/officeart/2005/8/layout/chevron2"/>
    <dgm:cxn modelId="{D63ECECE-883A-4ED6-8846-CAA0C50A4E23}" type="presOf" srcId="{23D2047C-D537-49A2-B1D0-04EE34155278}" destId="{8A7D8B4F-459A-46FE-A054-8E2F5579F9A2}" srcOrd="0" destOrd="0" presId="urn:microsoft.com/office/officeart/2005/8/layout/chevron2"/>
    <dgm:cxn modelId="{177F4959-7D03-4919-8B6B-BB93E9CC1E87}" type="presOf" srcId="{00A6C879-96A8-4849-95BE-FD47686AB755}" destId="{BA464150-50CD-444C-8937-9A7A1563435F}" srcOrd="0" destOrd="0" presId="urn:microsoft.com/office/officeart/2005/8/layout/chevron2"/>
    <dgm:cxn modelId="{B7980ECE-481E-4E56-9AA9-3E4324A2E09D}" srcId="{D13F4C70-B798-4093-B3A7-51A3FF255494}" destId="{E836EBE0-F1DA-45A2-AE06-6A62F982AA90}" srcOrd="2" destOrd="0" parTransId="{0DDCD86E-8397-404B-9B60-BABC595D62D2}" sibTransId="{9BE5B8A8-D326-4158-9D13-CF32705E5A77}"/>
    <dgm:cxn modelId="{4B1C26BC-5DDE-4F77-9610-C8611149F39F}" type="presOf" srcId="{15E02ECC-325B-45AC-A0BA-F1C24B3EE62B}" destId="{4376C369-4175-40E1-AC49-826720D7C2BB}" srcOrd="0" destOrd="0" presId="urn:microsoft.com/office/officeart/2005/8/layout/chevron2"/>
    <dgm:cxn modelId="{D57AC19A-DF4C-4EBB-A036-28A3A044E500}" type="presOf" srcId="{2F2300D2-0F2C-4E2D-AE35-34476BA60D1A}" destId="{BA464150-50CD-444C-8937-9A7A1563435F}" srcOrd="0" destOrd="2" presId="urn:microsoft.com/office/officeart/2005/8/layout/chevron2"/>
    <dgm:cxn modelId="{BFF885D7-CBA7-45C2-846D-2F4EF0416811}" type="presOf" srcId="{4801E3AC-88CF-4621-AE3F-EE8F3B2902D3}" destId="{CEF30B5B-D256-4BC5-BF6F-4EC9BA5920D0}" srcOrd="0" destOrd="0" presId="urn:microsoft.com/office/officeart/2005/8/layout/chevron2"/>
    <dgm:cxn modelId="{2341B2B0-7034-4B4B-A4BE-938AC1727C0A}" type="presOf" srcId="{DD8A4568-FA95-4B00-9FB1-DEB5F77BBC99}" destId="{59F78626-0726-4B4E-B77F-84571BE17285}" srcOrd="0" destOrd="1" presId="urn:microsoft.com/office/officeart/2005/8/layout/chevron2"/>
    <dgm:cxn modelId="{212EC088-D44B-4090-9D85-59569A88538A}" srcId="{64CC2221-E191-4BAA-A9B6-766D628AE414}" destId="{23D2047C-D537-49A2-B1D0-04EE34155278}" srcOrd="1" destOrd="0" parTransId="{F2E9378C-CBEB-4D76-A2E6-893287DA5ED3}" sibTransId="{C694548D-5932-4830-9C40-6AC0411611F9}"/>
    <dgm:cxn modelId="{5A132DC1-D294-4FF8-A750-F224C3C128D4}" srcId="{D13F4C70-B798-4093-B3A7-51A3FF255494}" destId="{4801E3AC-88CF-4621-AE3F-EE8F3B2902D3}" srcOrd="0" destOrd="0" parTransId="{B407DB67-0E5E-4B49-9AA7-4E728D28C575}" sibTransId="{D6614D1A-27D9-4B5A-AEA8-94FB5A9E28E8}"/>
    <dgm:cxn modelId="{9E47E47E-807B-4D3B-BA0C-C4BBD026FC7C}" srcId="{15E02ECC-325B-45AC-A0BA-F1C24B3EE62B}" destId="{00A6C879-96A8-4849-95BE-FD47686AB755}" srcOrd="0" destOrd="0" parTransId="{FF117969-8A4F-4D45-A2C1-337E754D9ACB}" sibTransId="{408B7A7B-39E4-486B-9015-51F08AD82127}"/>
    <dgm:cxn modelId="{D391A6AE-5E7B-42BE-B800-CC1193ACAEE7}" srcId="{D13F4C70-B798-4093-B3A7-51A3FF255494}" destId="{4CDDBAB8-A221-47AD-A825-79CDC3C8DEA5}" srcOrd="1" destOrd="0" parTransId="{38DA68E1-37E6-4732-845F-AB92EB922835}" sibTransId="{F0250470-55CA-49AF-AADB-AF86BF896B20}"/>
    <dgm:cxn modelId="{4667B2E4-157A-4AF2-9444-4544185CAC4A}" srcId="{64CC2221-E191-4BAA-A9B6-766D628AE414}" destId="{D13F4C70-B798-4093-B3A7-51A3FF255494}" srcOrd="2" destOrd="0" parTransId="{699E5B34-B14E-4FD8-BAB0-372A397558B4}" sibTransId="{8A716C94-23ED-44F8-BCDF-E60D8D9EA9E3}"/>
    <dgm:cxn modelId="{DD750D6A-6D80-48D2-BB36-0AC030EE0E19}" type="presOf" srcId="{64CC2221-E191-4BAA-A9B6-766D628AE414}" destId="{AB2EC42F-4515-495C-9DC2-F1A2703E9DC6}" srcOrd="0" destOrd="0" presId="urn:microsoft.com/office/officeart/2005/8/layout/chevron2"/>
    <dgm:cxn modelId="{E95457B6-9A84-4579-ADBA-B10C24F63008}" type="presOf" srcId="{4CDDBAB8-A221-47AD-A825-79CDC3C8DEA5}" destId="{CEF30B5B-D256-4BC5-BF6F-4EC9BA5920D0}" srcOrd="0" destOrd="1" presId="urn:microsoft.com/office/officeart/2005/8/layout/chevron2"/>
    <dgm:cxn modelId="{44FDF431-D158-4191-A225-ED6E052FA18C}" srcId="{23D2047C-D537-49A2-B1D0-04EE34155278}" destId="{DD8A4568-FA95-4B00-9FB1-DEB5F77BBC99}" srcOrd="1" destOrd="0" parTransId="{22ECD686-B547-4E28-B0C1-4ED8E07D9CC1}" sibTransId="{619408AB-81F5-4571-875C-1EBD6283DC97}"/>
    <dgm:cxn modelId="{07E60CDF-4D41-4519-A7A1-3A42B1052A1B}" type="presOf" srcId="{730B1F51-5AA1-4BEF-97C1-B79FFE9D8A3E}" destId="{59F78626-0726-4B4E-B77F-84571BE17285}" srcOrd="0" destOrd="0" presId="urn:microsoft.com/office/officeart/2005/8/layout/chevron2"/>
    <dgm:cxn modelId="{EC7D4D9E-D5A4-4F02-B316-6E516BC7C15E}" srcId="{64CC2221-E191-4BAA-A9B6-766D628AE414}" destId="{15E02ECC-325B-45AC-A0BA-F1C24B3EE62B}" srcOrd="0" destOrd="0" parTransId="{96C7D8CF-A124-422F-AC30-B1EC85BE6F14}" sibTransId="{0764D284-5352-4D4B-B864-83917263AEED}"/>
    <dgm:cxn modelId="{B68BD61F-6092-4E3C-925D-DEF2B174AD45}" type="presOf" srcId="{D13F4C70-B798-4093-B3A7-51A3FF255494}" destId="{8414709E-AE74-4A9F-9E0F-0EF8A243C856}" srcOrd="0" destOrd="0" presId="urn:microsoft.com/office/officeart/2005/8/layout/chevron2"/>
    <dgm:cxn modelId="{EAB4B7DE-F2A4-49B8-8A18-4246AC37C434}" type="presOf" srcId="{533CEA03-DFDF-44E6-A4A5-A8EDE355B877}" destId="{BA464150-50CD-444C-8937-9A7A1563435F}" srcOrd="0" destOrd="1" presId="urn:microsoft.com/office/officeart/2005/8/layout/chevron2"/>
    <dgm:cxn modelId="{53C42A05-F8EC-428D-97FF-2C79BD9D76F4}" srcId="{15E02ECC-325B-45AC-A0BA-F1C24B3EE62B}" destId="{2F2300D2-0F2C-4E2D-AE35-34476BA60D1A}" srcOrd="2" destOrd="0" parTransId="{7F1DCD79-2A9C-461A-952A-C8BFF4EA3DDE}" sibTransId="{CAE12CB7-81FB-4EE8-AC80-2115E7EE1A46}"/>
    <dgm:cxn modelId="{11A7D872-745A-4E81-8149-D55F54DC7CFE}" srcId="{15E02ECC-325B-45AC-A0BA-F1C24B3EE62B}" destId="{533CEA03-DFDF-44E6-A4A5-A8EDE355B877}" srcOrd="1" destOrd="0" parTransId="{5C29DC6F-7BC5-45B8-83BD-F2D13A49F9AB}" sibTransId="{5340BB6A-5C69-4A85-BEBB-0097184F1572}"/>
    <dgm:cxn modelId="{AFFE286D-62F9-4BE9-B8E8-D94DE8997BD0}" type="presParOf" srcId="{AB2EC42F-4515-495C-9DC2-F1A2703E9DC6}" destId="{DF702EE4-DC92-406C-A1F4-D87287450454}" srcOrd="0" destOrd="0" presId="urn:microsoft.com/office/officeart/2005/8/layout/chevron2"/>
    <dgm:cxn modelId="{42BD5F97-DD81-4707-B30E-81B521F4D2DA}" type="presParOf" srcId="{DF702EE4-DC92-406C-A1F4-D87287450454}" destId="{4376C369-4175-40E1-AC49-826720D7C2BB}" srcOrd="0" destOrd="0" presId="urn:microsoft.com/office/officeart/2005/8/layout/chevron2"/>
    <dgm:cxn modelId="{C7887647-B150-422B-BC97-78042F86D2ED}" type="presParOf" srcId="{DF702EE4-DC92-406C-A1F4-D87287450454}" destId="{BA464150-50CD-444C-8937-9A7A1563435F}" srcOrd="1" destOrd="0" presId="urn:microsoft.com/office/officeart/2005/8/layout/chevron2"/>
    <dgm:cxn modelId="{5E3B8D9E-77E9-4BB2-BC03-0AEF95161248}" type="presParOf" srcId="{AB2EC42F-4515-495C-9DC2-F1A2703E9DC6}" destId="{6E61F9B8-A52D-4CC1-AE49-6C15EEADF913}" srcOrd="1" destOrd="0" presId="urn:microsoft.com/office/officeart/2005/8/layout/chevron2"/>
    <dgm:cxn modelId="{5F9C44B3-D99B-46BC-917F-4B184BBFA3FC}" type="presParOf" srcId="{AB2EC42F-4515-495C-9DC2-F1A2703E9DC6}" destId="{8B484264-8BDF-47F6-92CD-A3EA7E59B690}" srcOrd="2" destOrd="0" presId="urn:microsoft.com/office/officeart/2005/8/layout/chevron2"/>
    <dgm:cxn modelId="{DE002B0B-4373-4354-B80D-E89BAD04C59D}" type="presParOf" srcId="{8B484264-8BDF-47F6-92CD-A3EA7E59B690}" destId="{8A7D8B4F-459A-46FE-A054-8E2F5579F9A2}" srcOrd="0" destOrd="0" presId="urn:microsoft.com/office/officeart/2005/8/layout/chevron2"/>
    <dgm:cxn modelId="{5B08394F-E701-4399-88C0-615E307EF408}" type="presParOf" srcId="{8B484264-8BDF-47F6-92CD-A3EA7E59B690}" destId="{59F78626-0726-4B4E-B77F-84571BE17285}" srcOrd="1" destOrd="0" presId="urn:microsoft.com/office/officeart/2005/8/layout/chevron2"/>
    <dgm:cxn modelId="{5B7EF46E-3C80-4F9E-9908-C5E146060E28}" type="presParOf" srcId="{AB2EC42F-4515-495C-9DC2-F1A2703E9DC6}" destId="{4CE8AB86-8618-44A9-8690-1645A5446DD4}" srcOrd="3" destOrd="0" presId="urn:microsoft.com/office/officeart/2005/8/layout/chevron2"/>
    <dgm:cxn modelId="{5E003503-4536-4223-9C84-26AFB3DC6C63}" type="presParOf" srcId="{AB2EC42F-4515-495C-9DC2-F1A2703E9DC6}" destId="{D625EEA2-E19C-44E4-9DA5-9E1C4655DCB1}" srcOrd="4" destOrd="0" presId="urn:microsoft.com/office/officeart/2005/8/layout/chevron2"/>
    <dgm:cxn modelId="{B9758719-0541-4BF3-9F62-97347F597FF6}" type="presParOf" srcId="{D625EEA2-E19C-44E4-9DA5-9E1C4655DCB1}" destId="{8414709E-AE74-4A9F-9E0F-0EF8A243C856}" srcOrd="0" destOrd="0" presId="urn:microsoft.com/office/officeart/2005/8/layout/chevron2"/>
    <dgm:cxn modelId="{4752FDEF-7179-4A70-A33A-008725974A0F}" type="presParOf" srcId="{D625EEA2-E19C-44E4-9DA5-9E1C4655DCB1}" destId="{CEF30B5B-D256-4BC5-BF6F-4EC9BA5920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BC2843-BF36-4C10-8D2A-523F1AE69EE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CE40A6E-90C9-4E9E-9752-9A3DFCCBBA85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 Сниженный объем внимания, низкий темп переключения.</a:t>
          </a:r>
        </a:p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 Сниженный объем памяти, практически при всех степенях снижения слуха словесная память значительно отстает.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797237B-F792-4235-8696-2239537D5A6C}" type="parTrans" cxnId="{9CD39DA2-A6AE-4F07-A54B-497F76925814}">
      <dgm:prSet/>
      <dgm:spPr/>
      <dgm:t>
        <a:bodyPr/>
        <a:lstStyle/>
        <a:p>
          <a:endParaRPr lang="ru-RU"/>
        </a:p>
      </dgm:t>
    </dgm:pt>
    <dgm:pt modelId="{FAAAA41D-5AB8-4926-ADBB-6823B4648F12}" type="sibTrans" cxnId="{9CD39DA2-A6AE-4F07-A54B-497F76925814}">
      <dgm:prSet/>
      <dgm:spPr/>
      <dgm:t>
        <a:bodyPr/>
        <a:lstStyle/>
        <a:p>
          <a:endParaRPr lang="ru-RU"/>
        </a:p>
      </dgm:t>
    </dgm:pt>
    <dgm:pt modelId="{7D51DC0E-8C42-4419-9610-7144FF176FDD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ru-RU" sz="1500" dirty="0" smtClean="0"/>
            <a:t>-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Формирование всех стадий мышления в более поздние сроки.</a:t>
          </a:r>
        </a:p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 Отставание в развитии мыслительных операций.</a:t>
          </a:r>
        </a:p>
      </dgm:t>
    </dgm:pt>
    <dgm:pt modelId="{50BB1720-7B1B-408A-9084-E2B8A69B6859}" type="parTrans" cxnId="{3A905A51-6162-47C4-8053-DE978A79F3C0}">
      <dgm:prSet/>
      <dgm:spPr/>
      <dgm:t>
        <a:bodyPr/>
        <a:lstStyle/>
        <a:p>
          <a:endParaRPr lang="ru-RU"/>
        </a:p>
      </dgm:t>
    </dgm:pt>
    <dgm:pt modelId="{6862ED42-1D8F-4777-839B-D530A0BCF7AC}" type="sibTrans" cxnId="{3A905A51-6162-47C4-8053-DE978A79F3C0}">
      <dgm:prSet/>
      <dgm:spPr/>
      <dgm:t>
        <a:bodyPr/>
        <a:lstStyle/>
        <a:p>
          <a:endParaRPr lang="ru-RU"/>
        </a:p>
      </dgm:t>
    </dgm:pt>
    <dgm:pt modelId="{3F01B02F-C305-4AA4-BD55-3167ABE29017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 Наличие значительных индивидуальных различий в развитии мышления, обусловленное уровнем речевого развития.</a:t>
          </a:r>
        </a:p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-Трудности в понимании эмоциональных проявлений окружающих, а, следовательно, трудности сопереживания.</a:t>
          </a:r>
        </a:p>
      </dgm:t>
    </dgm:pt>
    <dgm:pt modelId="{1252F5DD-AA75-4FE5-B2B7-EA7A3A2A536A}" type="parTrans" cxnId="{00242464-4CFC-413E-B347-6479CCBB170E}">
      <dgm:prSet/>
      <dgm:spPr/>
      <dgm:t>
        <a:bodyPr/>
        <a:lstStyle/>
        <a:p>
          <a:endParaRPr lang="ru-RU"/>
        </a:p>
      </dgm:t>
    </dgm:pt>
    <dgm:pt modelId="{D2A00B2B-CE5A-4307-A4F8-88861105A28B}" type="sibTrans" cxnId="{00242464-4CFC-413E-B347-6479CCBB170E}">
      <dgm:prSet/>
      <dgm:spPr/>
      <dgm:t>
        <a:bodyPr/>
        <a:lstStyle/>
        <a:p>
          <a:endParaRPr lang="ru-RU"/>
        </a:p>
      </dgm:t>
    </dgm:pt>
    <dgm:pt modelId="{3616DF19-0BD0-4855-9174-251738496000}" type="pres">
      <dgm:prSet presAssocID="{D4BC2843-BF36-4C10-8D2A-523F1AE69EE6}" presName="compositeShape" presStyleCnt="0">
        <dgm:presLayoutVars>
          <dgm:dir/>
          <dgm:resizeHandles/>
        </dgm:presLayoutVars>
      </dgm:prSet>
      <dgm:spPr/>
    </dgm:pt>
    <dgm:pt modelId="{2E56D3F1-BA51-454E-A4F6-BAEC3A8B3486}" type="pres">
      <dgm:prSet presAssocID="{D4BC2843-BF36-4C10-8D2A-523F1AE69EE6}" presName="pyramid" presStyleLbl="node1" presStyleIdx="0" presStyleCnt="1" custLinFactNeighborX="376" custLinFactNeighborY="-564"/>
      <dgm:spPr>
        <a:solidFill>
          <a:schemeClr val="bg2">
            <a:lumMod val="90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B6E9BF66-9D43-4387-BBA6-85180E60CF7D}" type="pres">
      <dgm:prSet presAssocID="{D4BC2843-BF36-4C10-8D2A-523F1AE69EE6}" presName="theList" presStyleCnt="0"/>
      <dgm:spPr/>
    </dgm:pt>
    <dgm:pt modelId="{6284F484-9E17-4E7C-80A1-D900596DEABF}" type="pres">
      <dgm:prSet presAssocID="{5CE40A6E-90C9-4E9E-9752-9A3DFCCBBA85}" presName="aNode" presStyleLbl="fgAcc1" presStyleIdx="0" presStyleCnt="3" custScaleX="200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5B8C7-A685-4ACA-880C-81B2C054301C}" type="pres">
      <dgm:prSet presAssocID="{5CE40A6E-90C9-4E9E-9752-9A3DFCCBBA85}" presName="aSpace" presStyleCnt="0"/>
      <dgm:spPr/>
    </dgm:pt>
    <dgm:pt modelId="{707118AF-D876-470F-95AD-772E2A42A354}" type="pres">
      <dgm:prSet presAssocID="{7D51DC0E-8C42-4419-9610-7144FF176FDD}" presName="aNode" presStyleLbl="fgAcc1" presStyleIdx="1" presStyleCnt="3" custScaleX="20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0FFFC-66B8-47ED-AF28-0FA4B4B7AFA3}" type="pres">
      <dgm:prSet presAssocID="{7D51DC0E-8C42-4419-9610-7144FF176FDD}" presName="aSpace" presStyleCnt="0"/>
      <dgm:spPr/>
    </dgm:pt>
    <dgm:pt modelId="{6160D235-C60F-4552-8B9F-C1225772F8AE}" type="pres">
      <dgm:prSet presAssocID="{3F01B02F-C305-4AA4-BD55-3167ABE29017}" presName="aNode" presStyleLbl="fgAcc1" presStyleIdx="2" presStyleCnt="3" custScaleX="203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BBBFB-D971-46AC-9E52-4AB594645C58}" type="pres">
      <dgm:prSet presAssocID="{3F01B02F-C305-4AA4-BD55-3167ABE29017}" presName="aSpace" presStyleCnt="0"/>
      <dgm:spPr/>
    </dgm:pt>
  </dgm:ptLst>
  <dgm:cxnLst>
    <dgm:cxn modelId="{00242464-4CFC-413E-B347-6479CCBB170E}" srcId="{D4BC2843-BF36-4C10-8D2A-523F1AE69EE6}" destId="{3F01B02F-C305-4AA4-BD55-3167ABE29017}" srcOrd="2" destOrd="0" parTransId="{1252F5DD-AA75-4FE5-B2B7-EA7A3A2A536A}" sibTransId="{D2A00B2B-CE5A-4307-A4F8-88861105A28B}"/>
    <dgm:cxn modelId="{9CD39DA2-A6AE-4F07-A54B-497F76925814}" srcId="{D4BC2843-BF36-4C10-8D2A-523F1AE69EE6}" destId="{5CE40A6E-90C9-4E9E-9752-9A3DFCCBBA85}" srcOrd="0" destOrd="0" parTransId="{E797237B-F792-4235-8696-2239537D5A6C}" sibTransId="{FAAAA41D-5AB8-4926-ADBB-6823B4648F12}"/>
    <dgm:cxn modelId="{447B9418-0BDD-4495-88CF-1C47A7192F7E}" type="presOf" srcId="{D4BC2843-BF36-4C10-8D2A-523F1AE69EE6}" destId="{3616DF19-0BD0-4855-9174-251738496000}" srcOrd="0" destOrd="0" presId="urn:microsoft.com/office/officeart/2005/8/layout/pyramid2"/>
    <dgm:cxn modelId="{0CB51219-CDD6-432F-8F72-F90D9CC59697}" type="presOf" srcId="{5CE40A6E-90C9-4E9E-9752-9A3DFCCBBA85}" destId="{6284F484-9E17-4E7C-80A1-D900596DEABF}" srcOrd="0" destOrd="0" presId="urn:microsoft.com/office/officeart/2005/8/layout/pyramid2"/>
    <dgm:cxn modelId="{43FC20EA-1B4D-4883-9D39-D99ABFB5DE74}" type="presOf" srcId="{3F01B02F-C305-4AA4-BD55-3167ABE29017}" destId="{6160D235-C60F-4552-8B9F-C1225772F8AE}" srcOrd="0" destOrd="0" presId="urn:microsoft.com/office/officeart/2005/8/layout/pyramid2"/>
    <dgm:cxn modelId="{3A905A51-6162-47C4-8053-DE978A79F3C0}" srcId="{D4BC2843-BF36-4C10-8D2A-523F1AE69EE6}" destId="{7D51DC0E-8C42-4419-9610-7144FF176FDD}" srcOrd="1" destOrd="0" parTransId="{50BB1720-7B1B-408A-9084-E2B8A69B6859}" sibTransId="{6862ED42-1D8F-4777-839B-D530A0BCF7AC}"/>
    <dgm:cxn modelId="{339FA661-D02E-487B-B4C2-969DFA82684A}" type="presOf" srcId="{7D51DC0E-8C42-4419-9610-7144FF176FDD}" destId="{707118AF-D876-470F-95AD-772E2A42A354}" srcOrd="0" destOrd="0" presId="urn:microsoft.com/office/officeart/2005/8/layout/pyramid2"/>
    <dgm:cxn modelId="{012D5975-38A5-480E-91C1-7A92B10F7425}" type="presParOf" srcId="{3616DF19-0BD0-4855-9174-251738496000}" destId="{2E56D3F1-BA51-454E-A4F6-BAEC3A8B3486}" srcOrd="0" destOrd="0" presId="urn:microsoft.com/office/officeart/2005/8/layout/pyramid2"/>
    <dgm:cxn modelId="{28A0D9E0-F5EC-4B3B-BA6B-7EA00E970A75}" type="presParOf" srcId="{3616DF19-0BD0-4855-9174-251738496000}" destId="{B6E9BF66-9D43-4387-BBA6-85180E60CF7D}" srcOrd="1" destOrd="0" presId="urn:microsoft.com/office/officeart/2005/8/layout/pyramid2"/>
    <dgm:cxn modelId="{52C26DD4-230A-4E2A-8BD4-76DD5E17DD55}" type="presParOf" srcId="{B6E9BF66-9D43-4387-BBA6-85180E60CF7D}" destId="{6284F484-9E17-4E7C-80A1-D900596DEABF}" srcOrd="0" destOrd="0" presId="urn:microsoft.com/office/officeart/2005/8/layout/pyramid2"/>
    <dgm:cxn modelId="{8111696C-6041-4F96-8CFB-DA90B0987D23}" type="presParOf" srcId="{B6E9BF66-9D43-4387-BBA6-85180E60CF7D}" destId="{69B5B8C7-A685-4ACA-880C-81B2C054301C}" srcOrd="1" destOrd="0" presId="urn:microsoft.com/office/officeart/2005/8/layout/pyramid2"/>
    <dgm:cxn modelId="{7A986F06-2538-4DA4-B073-AA8D35B50780}" type="presParOf" srcId="{B6E9BF66-9D43-4387-BBA6-85180E60CF7D}" destId="{707118AF-D876-470F-95AD-772E2A42A354}" srcOrd="2" destOrd="0" presId="urn:microsoft.com/office/officeart/2005/8/layout/pyramid2"/>
    <dgm:cxn modelId="{87B756FD-DAEE-426F-8C59-1F49C0073660}" type="presParOf" srcId="{B6E9BF66-9D43-4387-BBA6-85180E60CF7D}" destId="{20F0FFFC-66B8-47ED-AF28-0FA4B4B7AFA3}" srcOrd="3" destOrd="0" presId="urn:microsoft.com/office/officeart/2005/8/layout/pyramid2"/>
    <dgm:cxn modelId="{C767480F-7236-4173-BA07-143A9FBDA707}" type="presParOf" srcId="{B6E9BF66-9D43-4387-BBA6-85180E60CF7D}" destId="{6160D235-C60F-4552-8B9F-C1225772F8AE}" srcOrd="4" destOrd="0" presId="urn:microsoft.com/office/officeart/2005/8/layout/pyramid2"/>
    <dgm:cxn modelId="{A647E46B-F694-4623-B534-C5DD0FD44ECF}" type="presParOf" srcId="{B6E9BF66-9D43-4387-BBA6-85180E60CF7D}" destId="{EE7BBBFB-D971-46AC-9E52-4AB594645C5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C47B5B-297C-4C0F-97C1-D1BC7A4DD1F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37EC4E7-EF80-4A4A-9F31-EEFA2EEA6B27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Организация преемственности в работе ДОО        и семьи по вопросам оздоровления, досуга, обучения и воспитания обучающихся.</a:t>
          </a:r>
          <a:endParaRPr lang="ru-RU" sz="2000" b="1" dirty="0"/>
        </a:p>
      </dgm:t>
    </dgm:pt>
    <dgm:pt modelId="{8C656CD5-24A9-4E88-B948-BCA9C1A8BCE1}" type="parTrans" cxnId="{D5D87510-2A6C-4DF5-871C-04F54B8E193F}">
      <dgm:prSet/>
      <dgm:spPr/>
      <dgm:t>
        <a:bodyPr/>
        <a:lstStyle/>
        <a:p>
          <a:endParaRPr lang="ru-RU"/>
        </a:p>
      </dgm:t>
    </dgm:pt>
    <dgm:pt modelId="{F72ABD8F-8F0F-4F80-B482-9CC8404A3797}" type="sibTrans" cxnId="{D5D87510-2A6C-4DF5-871C-04F54B8E193F}">
      <dgm:prSet/>
      <dgm:spPr/>
      <dgm:t>
        <a:bodyPr/>
        <a:lstStyle/>
        <a:p>
          <a:endParaRPr lang="ru-RU"/>
        </a:p>
      </dgm:t>
    </dgm:pt>
    <dgm:pt modelId="{FF05EB70-0ACD-4F88-AD6B-826A35077D61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Повышение уровня родительской компетентности.</a:t>
          </a:r>
          <a:endParaRPr lang="ru-RU" sz="2000" b="1" dirty="0"/>
        </a:p>
      </dgm:t>
    </dgm:pt>
    <dgm:pt modelId="{5550AB2E-02EE-4C78-BE37-389620BB21EF}" type="parTrans" cxnId="{FCED83FB-DE3B-4C52-96E3-EDCD513F5E85}">
      <dgm:prSet/>
      <dgm:spPr/>
      <dgm:t>
        <a:bodyPr/>
        <a:lstStyle/>
        <a:p>
          <a:endParaRPr lang="ru-RU"/>
        </a:p>
      </dgm:t>
    </dgm:pt>
    <dgm:pt modelId="{62A5E39C-3EEE-4F97-8C46-FC51B9B39994}" type="sibTrans" cxnId="{FCED83FB-DE3B-4C52-96E3-EDCD513F5E85}">
      <dgm:prSet/>
      <dgm:spPr/>
      <dgm:t>
        <a:bodyPr/>
        <a:lstStyle/>
        <a:p>
          <a:endParaRPr lang="ru-RU"/>
        </a:p>
      </dgm:t>
    </dgm:pt>
    <dgm:pt modelId="{6C00CC1D-AE76-4B9E-94CC-CBE60753AC59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Гармонизация семейных детско-родительских отношений.</a:t>
          </a:r>
          <a:endParaRPr lang="ru-RU" sz="2000" b="1" dirty="0"/>
        </a:p>
      </dgm:t>
    </dgm:pt>
    <dgm:pt modelId="{6C829356-494B-4D05-B3A9-193770897A14}" type="parTrans" cxnId="{2C33086A-4371-41F0-9900-F736733C0474}">
      <dgm:prSet/>
      <dgm:spPr/>
      <dgm:t>
        <a:bodyPr/>
        <a:lstStyle/>
        <a:p>
          <a:endParaRPr lang="ru-RU"/>
        </a:p>
      </dgm:t>
    </dgm:pt>
    <dgm:pt modelId="{13AE7B59-C52B-4B57-B1BE-0780369C2935}" type="sibTrans" cxnId="{2C33086A-4371-41F0-9900-F736733C0474}">
      <dgm:prSet/>
      <dgm:spPr/>
      <dgm:t>
        <a:bodyPr/>
        <a:lstStyle/>
        <a:p>
          <a:endParaRPr lang="ru-RU"/>
        </a:p>
      </dgm:t>
    </dgm:pt>
    <dgm:pt modelId="{4BC7E237-6597-4D26-BE86-33F34B1E8235}" type="pres">
      <dgm:prSet presAssocID="{92C47B5B-297C-4C0F-97C1-D1BC7A4DD1FD}" presName="compositeShape" presStyleCnt="0">
        <dgm:presLayoutVars>
          <dgm:dir/>
          <dgm:resizeHandles/>
        </dgm:presLayoutVars>
      </dgm:prSet>
      <dgm:spPr/>
    </dgm:pt>
    <dgm:pt modelId="{5E06D1C4-8D63-4E84-8D78-E9CCEFD41CF9}" type="pres">
      <dgm:prSet presAssocID="{92C47B5B-297C-4C0F-97C1-D1BC7A4DD1FD}" presName="pyramid" presStyleLbl="node1" presStyleIdx="0" presStyleCnt="1" custLinFactNeighborX="-868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199FAFF4-1951-4F87-9375-502D4FCC819C}" type="pres">
      <dgm:prSet presAssocID="{92C47B5B-297C-4C0F-97C1-D1BC7A4DD1FD}" presName="theList" presStyleCnt="0"/>
      <dgm:spPr/>
    </dgm:pt>
    <dgm:pt modelId="{018F7BAE-FCDD-4FB3-8016-B3A97536D817}" type="pres">
      <dgm:prSet presAssocID="{A37EC4E7-EF80-4A4A-9F31-EEFA2EEA6B27}" presName="aNode" presStyleLbl="fgAcc1" presStyleIdx="0" presStyleCnt="3" custScaleX="177717" custLinFactNeighborX="33989" custLinFactNeighborY="55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FE443-B0AE-4599-B3E0-65FBA4B5D575}" type="pres">
      <dgm:prSet presAssocID="{A37EC4E7-EF80-4A4A-9F31-EEFA2EEA6B27}" presName="aSpace" presStyleCnt="0"/>
      <dgm:spPr/>
    </dgm:pt>
    <dgm:pt modelId="{F497202E-5B8E-4EFC-B915-F87711F9B8D0}" type="pres">
      <dgm:prSet presAssocID="{FF05EB70-0ACD-4F88-AD6B-826A35077D61}" presName="aNode" presStyleLbl="fgAcc1" presStyleIdx="1" presStyleCnt="3" custScaleX="176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9A5C5-E2EB-4CB3-8A66-EF4E1D373A19}" type="pres">
      <dgm:prSet presAssocID="{FF05EB70-0ACD-4F88-AD6B-826A35077D61}" presName="aSpace" presStyleCnt="0"/>
      <dgm:spPr/>
    </dgm:pt>
    <dgm:pt modelId="{23C3422D-F0BC-4608-A488-249A7CAC749D}" type="pres">
      <dgm:prSet presAssocID="{6C00CC1D-AE76-4B9E-94CC-CBE60753AC59}" presName="aNode" presStyleLbl="fgAcc1" presStyleIdx="2" presStyleCnt="3" custScaleX="178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0F180-5614-446D-A27C-0DC5228B9F5D}" type="pres">
      <dgm:prSet presAssocID="{6C00CC1D-AE76-4B9E-94CC-CBE60753AC59}" presName="aSpace" presStyleCnt="0"/>
      <dgm:spPr/>
    </dgm:pt>
  </dgm:ptLst>
  <dgm:cxnLst>
    <dgm:cxn modelId="{F58DB176-2AC0-405E-B736-9C5F31F3AEA5}" type="presOf" srcId="{FF05EB70-0ACD-4F88-AD6B-826A35077D61}" destId="{F497202E-5B8E-4EFC-B915-F87711F9B8D0}" srcOrd="0" destOrd="0" presId="urn:microsoft.com/office/officeart/2005/8/layout/pyramid2"/>
    <dgm:cxn modelId="{FCED83FB-DE3B-4C52-96E3-EDCD513F5E85}" srcId="{92C47B5B-297C-4C0F-97C1-D1BC7A4DD1FD}" destId="{FF05EB70-0ACD-4F88-AD6B-826A35077D61}" srcOrd="1" destOrd="0" parTransId="{5550AB2E-02EE-4C78-BE37-389620BB21EF}" sibTransId="{62A5E39C-3EEE-4F97-8C46-FC51B9B39994}"/>
    <dgm:cxn modelId="{F67F74B8-C634-423D-8C55-90D8BD2339E3}" type="presOf" srcId="{A37EC4E7-EF80-4A4A-9F31-EEFA2EEA6B27}" destId="{018F7BAE-FCDD-4FB3-8016-B3A97536D817}" srcOrd="0" destOrd="0" presId="urn:microsoft.com/office/officeart/2005/8/layout/pyramid2"/>
    <dgm:cxn modelId="{D5D87510-2A6C-4DF5-871C-04F54B8E193F}" srcId="{92C47B5B-297C-4C0F-97C1-D1BC7A4DD1FD}" destId="{A37EC4E7-EF80-4A4A-9F31-EEFA2EEA6B27}" srcOrd="0" destOrd="0" parTransId="{8C656CD5-24A9-4E88-B948-BCA9C1A8BCE1}" sibTransId="{F72ABD8F-8F0F-4F80-B482-9CC8404A3797}"/>
    <dgm:cxn modelId="{260397C4-D093-465E-9206-450EEE808842}" type="presOf" srcId="{92C47B5B-297C-4C0F-97C1-D1BC7A4DD1FD}" destId="{4BC7E237-6597-4D26-BE86-33F34B1E8235}" srcOrd="0" destOrd="0" presId="urn:microsoft.com/office/officeart/2005/8/layout/pyramid2"/>
    <dgm:cxn modelId="{2C33086A-4371-41F0-9900-F736733C0474}" srcId="{92C47B5B-297C-4C0F-97C1-D1BC7A4DD1FD}" destId="{6C00CC1D-AE76-4B9E-94CC-CBE60753AC59}" srcOrd="2" destOrd="0" parTransId="{6C829356-494B-4D05-B3A9-193770897A14}" sibTransId="{13AE7B59-C52B-4B57-B1BE-0780369C2935}"/>
    <dgm:cxn modelId="{6AE842EF-40A7-42E0-8319-BD4D51FCA8AC}" type="presOf" srcId="{6C00CC1D-AE76-4B9E-94CC-CBE60753AC59}" destId="{23C3422D-F0BC-4608-A488-249A7CAC749D}" srcOrd="0" destOrd="0" presId="urn:microsoft.com/office/officeart/2005/8/layout/pyramid2"/>
    <dgm:cxn modelId="{A1E1069E-B120-4375-9889-646A3EA147B4}" type="presParOf" srcId="{4BC7E237-6597-4D26-BE86-33F34B1E8235}" destId="{5E06D1C4-8D63-4E84-8D78-E9CCEFD41CF9}" srcOrd="0" destOrd="0" presId="urn:microsoft.com/office/officeart/2005/8/layout/pyramid2"/>
    <dgm:cxn modelId="{FFC660EF-067A-4F9B-8BBD-4A86DF8CB10C}" type="presParOf" srcId="{4BC7E237-6597-4D26-BE86-33F34B1E8235}" destId="{199FAFF4-1951-4F87-9375-502D4FCC819C}" srcOrd="1" destOrd="0" presId="urn:microsoft.com/office/officeart/2005/8/layout/pyramid2"/>
    <dgm:cxn modelId="{F033E3F3-F519-4279-8362-CC94A278F57F}" type="presParOf" srcId="{199FAFF4-1951-4F87-9375-502D4FCC819C}" destId="{018F7BAE-FCDD-4FB3-8016-B3A97536D817}" srcOrd="0" destOrd="0" presId="urn:microsoft.com/office/officeart/2005/8/layout/pyramid2"/>
    <dgm:cxn modelId="{F624DE0D-EF5A-44A3-B64C-FB4CE8704EA9}" type="presParOf" srcId="{199FAFF4-1951-4F87-9375-502D4FCC819C}" destId="{B29FE443-B0AE-4599-B3E0-65FBA4B5D575}" srcOrd="1" destOrd="0" presId="urn:microsoft.com/office/officeart/2005/8/layout/pyramid2"/>
    <dgm:cxn modelId="{46B14A16-397C-4F0E-B16C-E16F600A6A2E}" type="presParOf" srcId="{199FAFF4-1951-4F87-9375-502D4FCC819C}" destId="{F497202E-5B8E-4EFC-B915-F87711F9B8D0}" srcOrd="2" destOrd="0" presId="urn:microsoft.com/office/officeart/2005/8/layout/pyramid2"/>
    <dgm:cxn modelId="{B55895F0-F133-4C40-B7EB-4A8C9375A7BB}" type="presParOf" srcId="{199FAFF4-1951-4F87-9375-502D4FCC819C}" destId="{AC99A5C5-E2EB-4CB3-8A66-EF4E1D373A19}" srcOrd="3" destOrd="0" presId="urn:microsoft.com/office/officeart/2005/8/layout/pyramid2"/>
    <dgm:cxn modelId="{8A8E0676-26AF-4500-A3DD-A5FC51402894}" type="presParOf" srcId="{199FAFF4-1951-4F87-9375-502D4FCC819C}" destId="{23C3422D-F0BC-4608-A488-249A7CAC749D}" srcOrd="4" destOrd="0" presId="urn:microsoft.com/office/officeart/2005/8/layout/pyramid2"/>
    <dgm:cxn modelId="{F2D1F908-C9AC-43EF-AC8B-056A40FB520F}" type="presParOf" srcId="{199FAFF4-1951-4F87-9375-502D4FCC819C}" destId="{BE00F180-5614-446D-A27C-0DC5228B9F5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8D3A9-6519-484B-BBCB-CB25DA48BE17}">
      <dsp:nvSpPr>
        <dsp:cNvPr id="0" name=""/>
        <dsp:cNvSpPr/>
      </dsp:nvSpPr>
      <dsp:spPr>
        <a:xfrm>
          <a:off x="4094429" y="-57050"/>
          <a:ext cx="1721985" cy="119118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Группа раннего возраста          для детей                      с 1,6 года до       3 лет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4152578" y="1099"/>
        <a:ext cx="1605687" cy="1074888"/>
      </dsp:txXfrm>
    </dsp:sp>
    <dsp:sp modelId="{E5CFF410-07B2-4F93-995D-0AA74526A4D7}">
      <dsp:nvSpPr>
        <dsp:cNvPr id="0" name=""/>
        <dsp:cNvSpPr/>
      </dsp:nvSpPr>
      <dsp:spPr>
        <a:xfrm>
          <a:off x="2994841" y="537559"/>
          <a:ext cx="3827900" cy="3827900"/>
        </a:xfrm>
        <a:custGeom>
          <a:avLst/>
          <a:gdLst/>
          <a:ahLst/>
          <a:cxnLst/>
          <a:rect l="0" t="0" r="0" b="0"/>
          <a:pathLst>
            <a:path>
              <a:moveTo>
                <a:pt x="2829635" y="233257"/>
              </a:moveTo>
              <a:arcTo wR="1913950" hR="1913950" stAng="17914961" swAng="1630203"/>
            </a:path>
          </a:pathLst>
        </a:cu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5716-5C05-4516-9337-857B73619B1F}">
      <dsp:nvSpPr>
        <dsp:cNvPr id="0" name=""/>
        <dsp:cNvSpPr/>
      </dsp:nvSpPr>
      <dsp:spPr>
        <a:xfrm>
          <a:off x="5745930" y="1381996"/>
          <a:ext cx="1967599" cy="958107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Младшая группа для детей                  с 3 до 4 лет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2701" y="1428767"/>
        <a:ext cx="1874057" cy="864565"/>
      </dsp:txXfrm>
    </dsp:sp>
    <dsp:sp modelId="{8990D75E-A45A-45E1-80E3-8457C4E3C222}">
      <dsp:nvSpPr>
        <dsp:cNvPr id="0" name=""/>
        <dsp:cNvSpPr/>
      </dsp:nvSpPr>
      <dsp:spPr>
        <a:xfrm>
          <a:off x="2995505" y="538543"/>
          <a:ext cx="3827900" cy="3827900"/>
        </a:xfrm>
        <a:custGeom>
          <a:avLst/>
          <a:gdLst/>
          <a:ahLst/>
          <a:cxnLst/>
          <a:rect l="0" t="0" r="0" b="0"/>
          <a:pathLst>
            <a:path>
              <a:moveTo>
                <a:pt x="3825278" y="1813793"/>
              </a:moveTo>
              <a:arcTo wR="1913950" hR="1913950" stAng="21420022" swAng="2196016"/>
            </a:path>
          </a:pathLst>
        </a:cu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F0F57-CCA7-4809-885B-2606FE84ABC2}">
      <dsp:nvSpPr>
        <dsp:cNvPr id="0" name=""/>
        <dsp:cNvSpPr/>
      </dsp:nvSpPr>
      <dsp:spPr>
        <a:xfrm>
          <a:off x="5121348" y="3521857"/>
          <a:ext cx="1826197" cy="958107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Средняя группа для детей               с 4 до 5 лет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8119" y="3568628"/>
        <a:ext cx="1732655" cy="864565"/>
      </dsp:txXfrm>
    </dsp:sp>
    <dsp:sp modelId="{EA55D009-3187-4FB9-8D79-A5B4ECD5C41A}">
      <dsp:nvSpPr>
        <dsp:cNvPr id="0" name=""/>
        <dsp:cNvSpPr/>
      </dsp:nvSpPr>
      <dsp:spPr>
        <a:xfrm>
          <a:off x="2995505" y="538543"/>
          <a:ext cx="3827900" cy="3827900"/>
        </a:xfrm>
        <a:custGeom>
          <a:avLst/>
          <a:gdLst/>
          <a:ahLst/>
          <a:cxnLst/>
          <a:rect l="0" t="0" r="0" b="0"/>
          <a:pathLst>
            <a:path>
              <a:moveTo>
                <a:pt x="2121652" y="3816597"/>
              </a:moveTo>
              <a:arcTo wR="1913950" hR="1913950" stAng="5026200" swAng="7437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3169A-4CB0-419C-A474-1BEFADE6D002}">
      <dsp:nvSpPr>
        <dsp:cNvPr id="0" name=""/>
        <dsp:cNvSpPr/>
      </dsp:nvSpPr>
      <dsp:spPr>
        <a:xfrm>
          <a:off x="2869234" y="3521857"/>
          <a:ext cx="1830457" cy="958107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Старшая группа для детей               с 5 до 6 лет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6005" y="3568628"/>
        <a:ext cx="1736915" cy="864565"/>
      </dsp:txXfrm>
    </dsp:sp>
    <dsp:sp modelId="{B0692354-4DD9-47C4-8AC1-352C1BBFAAB2}">
      <dsp:nvSpPr>
        <dsp:cNvPr id="0" name=""/>
        <dsp:cNvSpPr/>
      </dsp:nvSpPr>
      <dsp:spPr>
        <a:xfrm>
          <a:off x="2995505" y="538543"/>
          <a:ext cx="3827900" cy="3827900"/>
        </a:xfrm>
        <a:custGeom>
          <a:avLst/>
          <a:gdLst/>
          <a:ahLst/>
          <a:cxnLst/>
          <a:rect l="0" t="0" r="0" b="0"/>
          <a:pathLst>
            <a:path>
              <a:moveTo>
                <a:pt x="319792" y="2973131"/>
              </a:moveTo>
              <a:arcTo wR="1913950" hR="1913950" stAng="8783962" swAng="2196016"/>
            </a:path>
          </a:pathLst>
        </a:cu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01876-E0F6-41EF-B6E1-A2FD5739C351}">
      <dsp:nvSpPr>
        <dsp:cNvPr id="0" name=""/>
        <dsp:cNvSpPr/>
      </dsp:nvSpPr>
      <dsp:spPr>
        <a:xfrm>
          <a:off x="2087692" y="1381996"/>
          <a:ext cx="2002976" cy="958107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Подготовительная группа для детей         с 6 до 7 лет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4463" y="1428767"/>
        <a:ext cx="1909434" cy="864565"/>
      </dsp:txXfrm>
    </dsp:sp>
    <dsp:sp modelId="{5052235E-0650-4C69-B190-8124BA51A9AB}">
      <dsp:nvSpPr>
        <dsp:cNvPr id="0" name=""/>
        <dsp:cNvSpPr/>
      </dsp:nvSpPr>
      <dsp:spPr>
        <a:xfrm>
          <a:off x="2996107" y="537649"/>
          <a:ext cx="3827900" cy="3827900"/>
        </a:xfrm>
        <a:custGeom>
          <a:avLst/>
          <a:gdLst/>
          <a:ahLst/>
          <a:cxnLst/>
          <a:rect l="0" t="0" r="0" b="0"/>
          <a:pathLst>
            <a:path>
              <a:moveTo>
                <a:pt x="332469" y="835932"/>
              </a:moveTo>
              <a:arcTo wR="1913950" hR="1913950" stAng="12856820" swAng="1811515"/>
            </a:path>
          </a:pathLst>
        </a:cu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6C369-4175-40E1-AC49-826720D7C2BB}">
      <dsp:nvSpPr>
        <dsp:cNvPr id="0" name=""/>
        <dsp:cNvSpPr/>
      </dsp:nvSpPr>
      <dsp:spPr>
        <a:xfrm rot="5400000">
          <a:off x="-289435" y="619584"/>
          <a:ext cx="1929572" cy="1350700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rgbClr val="0070C0"/>
              </a:solidFill>
            </a:rPr>
            <a:t>!</a:t>
          </a:r>
          <a:endParaRPr lang="ru-RU" sz="3800" kern="1200" dirty="0">
            <a:solidFill>
              <a:srgbClr val="0070C0"/>
            </a:solidFill>
          </a:endParaRPr>
        </a:p>
      </dsp:txBody>
      <dsp:txXfrm rot="-5400000">
        <a:off x="1" y="1005498"/>
        <a:ext cx="1350700" cy="578872"/>
      </dsp:txXfrm>
    </dsp:sp>
    <dsp:sp modelId="{BA464150-50CD-444C-8937-9A7A1563435F}">
      <dsp:nvSpPr>
        <dsp:cNvPr id="0" name=""/>
        <dsp:cNvSpPr/>
      </dsp:nvSpPr>
      <dsp:spPr>
        <a:xfrm rot="5400000">
          <a:off x="4112239" y="-2456991"/>
          <a:ext cx="1254221" cy="6777299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Поддержка разнообразия детства.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Сохранение уникальности и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самоценности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детства как важного этапа в общем развитии человека.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Позитивная социализация ребенка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 rot="-5400000">
        <a:off x="1350700" y="365774"/>
        <a:ext cx="6716073" cy="1131769"/>
      </dsp:txXfrm>
    </dsp:sp>
    <dsp:sp modelId="{8A7D8B4F-459A-46FE-A054-8E2F5579F9A2}">
      <dsp:nvSpPr>
        <dsp:cNvPr id="0" name=""/>
        <dsp:cNvSpPr/>
      </dsp:nvSpPr>
      <dsp:spPr>
        <a:xfrm rot="5400000">
          <a:off x="-289435" y="2033983"/>
          <a:ext cx="1929572" cy="1350700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rgbClr val="0070C0"/>
              </a:solidFill>
            </a:rPr>
            <a:t>!</a:t>
          </a:r>
          <a:endParaRPr lang="ru-RU" sz="3800" kern="1200" dirty="0">
            <a:solidFill>
              <a:srgbClr val="0070C0"/>
            </a:solidFill>
          </a:endParaRPr>
        </a:p>
      </dsp:txBody>
      <dsp:txXfrm rot="-5400000">
        <a:off x="1" y="2419897"/>
        <a:ext cx="1350700" cy="578872"/>
      </dsp:txXfrm>
    </dsp:sp>
    <dsp:sp modelId="{59F78626-0726-4B4E-B77F-84571BE17285}">
      <dsp:nvSpPr>
        <dsp:cNvPr id="0" name=""/>
        <dsp:cNvSpPr/>
      </dsp:nvSpPr>
      <dsp:spPr>
        <a:xfrm rot="5400000">
          <a:off x="4112239" y="-1016991"/>
          <a:ext cx="1254221" cy="6777299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Личностно-развивающий и гуманистический характер взаимодействия педагогических работников и родителей (законных представителей), педагогических и иных работников ДОО) и обучающихся.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Сотрудничество ДОО с семьей.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50700" y="1805774"/>
        <a:ext cx="6716073" cy="1131769"/>
      </dsp:txXfrm>
    </dsp:sp>
    <dsp:sp modelId="{8414709E-AE74-4A9F-9E0F-0EF8A243C856}">
      <dsp:nvSpPr>
        <dsp:cNvPr id="0" name=""/>
        <dsp:cNvSpPr/>
      </dsp:nvSpPr>
      <dsp:spPr>
        <a:xfrm rot="5400000">
          <a:off x="-289435" y="3397152"/>
          <a:ext cx="1929572" cy="1350700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rgbClr val="0070C0"/>
              </a:solidFill>
            </a:rPr>
            <a:t>!</a:t>
          </a:r>
          <a:endParaRPr lang="ru-RU" sz="3800" kern="1200" dirty="0">
            <a:solidFill>
              <a:srgbClr val="0070C0"/>
            </a:solidFill>
          </a:endParaRPr>
        </a:p>
      </dsp:txBody>
      <dsp:txXfrm rot="-5400000">
        <a:off x="1" y="3783066"/>
        <a:ext cx="1350700" cy="578872"/>
      </dsp:txXfrm>
    </dsp:sp>
    <dsp:sp modelId="{CEF30B5B-D256-4BC5-BF6F-4EC9BA5920D0}">
      <dsp:nvSpPr>
        <dsp:cNvPr id="0" name=""/>
        <dsp:cNvSpPr/>
      </dsp:nvSpPr>
      <dsp:spPr>
        <a:xfrm rot="5400000">
          <a:off x="4112239" y="329104"/>
          <a:ext cx="1254221" cy="6777299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Возрастная адекватность образования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Содействие и сотрудничество обучающихся и педагогических работников, признание ребенка полноценным участником (субъектом) образовательных отношений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1350700" y="3151869"/>
        <a:ext cx="6716073" cy="1131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6D3F1-BA51-454E-A4F6-BAEC3A8B3486}">
      <dsp:nvSpPr>
        <dsp:cNvPr id="0" name=""/>
        <dsp:cNvSpPr/>
      </dsp:nvSpPr>
      <dsp:spPr>
        <a:xfrm>
          <a:off x="349579" y="0"/>
          <a:ext cx="4678810" cy="4678810"/>
        </a:xfrm>
        <a:prstGeom prst="triangl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4F484-9E17-4E7C-80A1-D900596DEABF}">
      <dsp:nvSpPr>
        <dsp:cNvPr id="0" name=""/>
        <dsp:cNvSpPr/>
      </dsp:nvSpPr>
      <dsp:spPr>
        <a:xfrm>
          <a:off x="1143191" y="470394"/>
          <a:ext cx="6097628" cy="1107562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 Сниженный объем внимания, низкий темп переключения.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 Сниженный объем памяти, практически при всех степенях снижения слуха словесная память значительно отстает.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7258" y="524461"/>
        <a:ext cx="5989494" cy="999428"/>
      </dsp:txXfrm>
    </dsp:sp>
    <dsp:sp modelId="{707118AF-D876-470F-95AD-772E2A42A354}">
      <dsp:nvSpPr>
        <dsp:cNvPr id="0" name=""/>
        <dsp:cNvSpPr/>
      </dsp:nvSpPr>
      <dsp:spPr>
        <a:xfrm>
          <a:off x="1130676" y="1716401"/>
          <a:ext cx="6122658" cy="1107562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Формирование всех стадий мышления в более поздние сроки.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 Отставание в развитии мыслительных операций.</a:t>
          </a:r>
        </a:p>
      </dsp:txBody>
      <dsp:txXfrm>
        <a:off x="1184743" y="1770468"/>
        <a:ext cx="6014524" cy="999428"/>
      </dsp:txXfrm>
    </dsp:sp>
    <dsp:sp modelId="{6160D235-C60F-4552-8B9F-C1225772F8AE}">
      <dsp:nvSpPr>
        <dsp:cNvPr id="0" name=""/>
        <dsp:cNvSpPr/>
      </dsp:nvSpPr>
      <dsp:spPr>
        <a:xfrm>
          <a:off x="1094045" y="2962408"/>
          <a:ext cx="6195921" cy="1107562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 Наличие значительных индивидуальных различий в развитии мышления, обусловленное уровнем речевого развития.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-Трудности в понимании эмоциональных проявлений окружающих, а, следовательно, трудности сопереживания.</a:t>
          </a:r>
        </a:p>
      </dsp:txBody>
      <dsp:txXfrm>
        <a:off x="1148112" y="3016475"/>
        <a:ext cx="6087787" cy="9994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6D1C4-8D63-4E84-8D78-E9CCEFD41CF9}">
      <dsp:nvSpPr>
        <dsp:cNvPr id="0" name=""/>
        <dsp:cNvSpPr/>
      </dsp:nvSpPr>
      <dsp:spPr>
        <a:xfrm>
          <a:off x="0" y="0"/>
          <a:ext cx="5238318" cy="5238318"/>
        </a:xfrm>
        <a:prstGeom prst="triangl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F7BAE-FCDD-4FB3-8016-B3A97536D817}">
      <dsp:nvSpPr>
        <dsp:cNvPr id="0" name=""/>
        <dsp:cNvSpPr/>
      </dsp:nvSpPr>
      <dsp:spPr>
        <a:xfrm>
          <a:off x="1321252" y="612370"/>
          <a:ext cx="6051098" cy="1240008"/>
        </a:xfrm>
        <a:prstGeom prst="round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Организация преемственности в работе ДОО        и семьи по вопросам оздоровления, досуга, обучения и воспитания обучающихся.</a:t>
          </a:r>
          <a:endParaRPr lang="ru-RU" sz="2000" b="1" kern="1200" dirty="0"/>
        </a:p>
      </dsp:txBody>
      <dsp:txXfrm>
        <a:off x="1381784" y="672902"/>
        <a:ext cx="5930034" cy="1118944"/>
      </dsp:txXfrm>
    </dsp:sp>
    <dsp:sp modelId="{F497202E-5B8E-4EFC-B915-F87711F9B8D0}">
      <dsp:nvSpPr>
        <dsp:cNvPr id="0" name=""/>
        <dsp:cNvSpPr/>
      </dsp:nvSpPr>
      <dsp:spPr>
        <a:xfrm>
          <a:off x="1324627" y="1921654"/>
          <a:ext cx="6004859" cy="1240008"/>
        </a:xfrm>
        <a:prstGeom prst="round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Повышение уровня родительской компетентности.</a:t>
          </a:r>
          <a:endParaRPr lang="ru-RU" sz="2000" b="1" kern="1200" dirty="0"/>
        </a:p>
      </dsp:txBody>
      <dsp:txXfrm>
        <a:off x="1385159" y="1982186"/>
        <a:ext cx="5883795" cy="1118944"/>
      </dsp:txXfrm>
    </dsp:sp>
    <dsp:sp modelId="{23C3422D-F0BC-4608-A488-249A7CAC749D}">
      <dsp:nvSpPr>
        <dsp:cNvPr id="0" name=""/>
        <dsp:cNvSpPr/>
      </dsp:nvSpPr>
      <dsp:spPr>
        <a:xfrm>
          <a:off x="1287207" y="3316663"/>
          <a:ext cx="6079699" cy="1240008"/>
        </a:xfrm>
        <a:prstGeom prst="round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Гармонизация семейных детско-родительских отношений.</a:t>
          </a:r>
          <a:endParaRPr lang="ru-RU" sz="2000" b="1" kern="1200" dirty="0"/>
        </a:p>
      </dsp:txBody>
      <dsp:txXfrm>
        <a:off x="1347739" y="3377195"/>
        <a:ext cx="5958635" cy="1118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19AB-D9D0-42BB-8CB1-4372004F9169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0773-4CA7-49F7-A398-BDC9F496E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0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19AB-D9D0-42BB-8CB1-4372004F9169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0773-4CA7-49F7-A398-BDC9F496E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4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19AB-D9D0-42BB-8CB1-4372004F9169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0773-4CA7-49F7-A398-BDC9F496E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7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19AB-D9D0-42BB-8CB1-4372004F9169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0773-4CA7-49F7-A398-BDC9F496E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6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19AB-D9D0-42BB-8CB1-4372004F9169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0773-4CA7-49F7-A398-BDC9F496E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4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19AB-D9D0-42BB-8CB1-4372004F9169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0773-4CA7-49F7-A398-BDC9F496E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1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19AB-D9D0-42BB-8CB1-4372004F9169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0773-4CA7-49F7-A398-BDC9F496E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2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19AB-D9D0-42BB-8CB1-4372004F9169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0773-4CA7-49F7-A398-BDC9F496E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3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19AB-D9D0-42BB-8CB1-4372004F9169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0773-4CA7-49F7-A398-BDC9F496E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8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19AB-D9D0-42BB-8CB1-4372004F9169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0773-4CA7-49F7-A398-BDC9F496E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0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19AB-D9D0-42BB-8CB1-4372004F9169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0773-4CA7-49F7-A398-BDC9F496E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0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A19AB-D9D0-42BB-8CB1-4372004F9169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70773-4CA7-49F7-A398-BDC9F496E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4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5156" y="1240776"/>
            <a:ext cx="10358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НАРУШЕНИЕМ СЛУХА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(ГЛУХИХ, СЛАБОСЛЫШАЩИХ И ПОЗДНООГЛОХШИХ,                      ПЕРЕНЕСШИХ ОПЕРАЦИЮ ПО КОХЛЕАРНОЙ ИМПЛАНТАЦИИ)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422" y="208093"/>
            <a:ext cx="11678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дошкольное образовательное учреждение детский сад №27</a:t>
            </a:r>
          </a:p>
          <a:p>
            <a:pPr indent="4572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Московского района Санкт-Петербурга «Надежда»</a:t>
            </a:r>
            <a:endParaRPr lang="ru-RU" b="1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8137" y="4381631"/>
            <a:ext cx="5478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РАЗДЕЛ ДЛЯ РОДИТЕЛЕЙ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ds27nadezhda.ru/userfiles/images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8" y="3502183"/>
            <a:ext cx="3186684" cy="3186684"/>
          </a:xfrm>
          <a:prstGeom prst="ellipse">
            <a:avLst/>
          </a:prstGeom>
          <a:noFill/>
          <a:effectLst>
            <a:glow rad="228600">
              <a:schemeClr val="accent1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562" y="188186"/>
            <a:ext cx="101694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ПОТРЕБНОСТИ</a:t>
            </a:r>
          </a:p>
          <a:p>
            <a:pPr indent="45720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ГЛУХИХ, СЛАБОСЛЫШАЩИХ, ПОЗДНООГЛОХШИХ И ОБУЧАЮЩИХСЯ С КИ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(ФАОП ДО стр. …….)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8016" y="1379862"/>
            <a:ext cx="3275043" cy="12858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ОБРАЗОВАТЕЛЬНЫЕ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ПОТРЕБНОСТИ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016" y="2602523"/>
            <a:ext cx="3275043" cy="3892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 к образованию ребенка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сразу после выявления проблемы.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особой предметно-развивающей, пространственной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специальных подходов, методов и приемов при развитии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Целенаправленная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сопровождению семьи ребенка в образовательном процессе.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5669" y="1379860"/>
            <a:ext cx="3275043" cy="12226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ОСОБЫЕ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ОБРАЗОВАТЕЛЬНЫЕ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ПОТРЕБНОСТИ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5669" y="2602523"/>
            <a:ext cx="3275043" cy="3892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бязательность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непрерывности коррекционно-развивающего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пециальная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обучению словесной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сихологическое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сопровождение, направленное на установление взаимодействия семьи и дошкольной образовательной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3946" y="1731496"/>
            <a:ext cx="42412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Особые образовательные потребности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нарушенным слухом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связаны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трудностями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понимания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обращенной речи,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характером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межличностной коммуникации,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ограничением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скорости переработки и объема вербальной информации.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667" y="191720"/>
            <a:ext cx="1122062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(ЦЕЛЕВЫЕ ОРИЕНТИРЫ)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ДО стр. …….)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16" y="1316649"/>
            <a:ext cx="3343408" cy="12858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глухих и слабослышащих обучающихся раннего возраста. 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 3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годам)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016" y="2602523"/>
            <a:ext cx="3343408" cy="3892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Интересуется окружающими предметами, активно действует с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ними.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Стремится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общению с педагогическим работником, родителями (законными представителями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 интерес к другим детям, наблюдая за их действиями и подражая им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самостоятельность в бытовых и игровых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действиях.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простейшими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навыкамисамо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обслуживания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0387" y="1316648"/>
            <a:ext cx="3370468" cy="12858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Целевые ориентиры для 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глухих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этапе завершения освоения адаптированной программы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34699" y="1316649"/>
            <a:ext cx="3381287" cy="12858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Целевые ориентиры для слабослышащих и позднооглохших обучающихся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этапе завершения освоения адаптированной программы.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0387" y="2602521"/>
            <a:ext cx="3370469" cy="3892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осваивает социальную роль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редставляет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собственные возможности и ограничения, умеет адекватно оценивать свои силы, пользоваться индивидуальными слуховыми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Стремится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использованию приобретенных знаний 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Отличается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определенными  характеристиками речевого развития.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34699" y="2602522"/>
            <a:ext cx="3381287" cy="3892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Овладевает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культурными способами деятельности, проявляет инициативу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самостоятельность.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относится к миру, другим людям и самому себе, обладает чувством собственного достоинства. 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бладает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воображением, владеет устной речью, может высказывать свои мысли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принятию собственных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7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034" y="671492"/>
            <a:ext cx="4298535" cy="12858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Целевые ориентиры для обучающегося с КИ 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окончанию первоначального периода реабилитации.</a:t>
            </a:r>
          </a:p>
          <a:p>
            <a:pPr algn="ctr"/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6034" y="1957367"/>
            <a:ext cx="4298535" cy="4691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эмоции во время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лительное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эмоциональное взаимодействие с педагогическим работником на новой сенсорной основе и его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инициирование.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Устойчивая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 в общении со слышащими педагогическими работником, родителями (законными представителями).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звучаниям окружающего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мира.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различать различные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звуки.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онимание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 не только в узкой, наглядной ситуации, но и вне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ее.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Первые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спонтанно освоенные в естественной коммуникации слова 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фразы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91376" y="671491"/>
            <a:ext cx="4344691" cy="12858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Целевые ориентиры для обучающегося с КИ 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этапе завершения освоения адаптированной программы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91377" y="1957367"/>
            <a:ext cx="4344691" cy="4691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Обучающийся с КИ, приблизившийся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развитии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возрастной норме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владеет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устной речью, хорошо понимает обычную устную речь, самостоятельная речь связная, естественная,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внятная.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Обучающийся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КИ без дополнительных отклонений в развитии, отстающий от возрастной нормы по уровню общего и речевого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устная речь является основным средством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общения,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уровень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ее развития еще отстает.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Обучающийся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КИ с дополнительными нарушениями в развитии, значительно отстающий от возрастной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устная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 является основным средством общения со знакомыми людьми,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 используются и невербальные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общения.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2607" y="116574"/>
            <a:ext cx="3233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(ФАОП ДО стр. …….)</a:t>
            </a:r>
          </a:p>
        </p:txBody>
      </p:sp>
    </p:spTree>
    <p:extLst>
      <p:ext uri="{BB962C8B-B14F-4D97-AF65-F5344CB8AC3E}">
        <p14:creationId xmlns:p14="http://schemas.microsoft.com/office/powerpoint/2010/main" val="34717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9" y="828052"/>
            <a:ext cx="1117282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ФГОС, В СОДЕРЖАТЕЛЬНОМ РАЗДЕЛЕ ПРОГРАММЫ ПРЕДСТАВЛЕНЫ:</a:t>
            </a:r>
          </a:p>
          <a:p>
            <a:pPr algn="just"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ФАОП ДО стр. …….)</a:t>
            </a:r>
          </a:p>
          <a:p>
            <a:pPr algn="just"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модулей образовательной деятельности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направлениями развития и психофизическими особенностями ребенка с нарушением слуха в пяти образовательных областях: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социально-коммуникативного, познавательного, речевого, художественно-эстетического и физического развития,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используемых вариативных программ дошкольного образования и методических пособий, обеспечивающих реализацию данного содержания.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вариативных форм, способов, методов и средств реализации Программы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психофизических, возрастных и индивидуально-психологических особенностей обучающихся с нарушением слуха, специфики их образовательных потребностей, мотивов 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интересов.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коррекционно-развивающей работы с детьми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описывающая образовательную деятельность по коррекции нарушений развития обучающихся с нарушением слуха.</a:t>
            </a:r>
            <a:endParaRPr lang="ru-RU" sz="2000" b="1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9306" y="200026"/>
            <a:ext cx="633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АООП ДОО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8462" y="343974"/>
            <a:ext cx="658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АООП ДОО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512" y="962711"/>
            <a:ext cx="11901488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ФГОС,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ОРГАНИЗАЦИОННОМ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РАЗДЕЛЕ ПРОГРАММЫ ПРЕДСТАВЛЕНЫ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(ФАОП ДО стр. …….)</a:t>
            </a:r>
          </a:p>
          <a:p>
            <a:pPr algn="just"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условия, обеспечивающие развитие ребенка с нарушениями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предметно-пространственной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условия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условия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условия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и распорядок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методическими материалами и средствами обучения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литературных, музыкальных, художественных, анимационных произведений для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185" y="79228"/>
            <a:ext cx="9073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ДОО С СЕМЬЯМИ ВОСПИТАННИКОВ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8226" y="1073146"/>
            <a:ext cx="4298535" cy="1285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ДОО с семьей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8226" y="2359020"/>
            <a:ext cx="4298535" cy="43237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беспечение адекватных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микросоциальных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условий развития ребенка с нарушением слуха в семье, преодоление состояния фрустрации и оптимизация самосознания родителей (законных представителей),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в образовательный процесс для формирования компетентной педагогической позиции по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отношению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собственному ребенку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9354" y="1073143"/>
            <a:ext cx="4298535" cy="1285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ДОО с семьей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59354" y="2359019"/>
            <a:ext cx="4298535" cy="43237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родителей (законных представителей) мотивацию к взаимодействию со специалистами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Добиваться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оптимизации самосознания родителей (законных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представителей).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Обучить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представителей) приемам формирования в семье реабилитационных условий, методам воспитания, обучения и реабилитации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компетентность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представителей) в вопросах воспитания, обучения, развития и социальной адаптации глухого, слабослышащего и позднооглохшего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32804" y="554917"/>
            <a:ext cx="2741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(ФАОП ДО стр. …….)</a:t>
            </a:r>
          </a:p>
        </p:txBody>
      </p:sp>
    </p:spTree>
    <p:extLst>
      <p:ext uri="{BB962C8B-B14F-4D97-AF65-F5344CB8AC3E}">
        <p14:creationId xmlns:p14="http://schemas.microsoft.com/office/powerpoint/2010/main" val="33608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47" y="212521"/>
            <a:ext cx="11639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indent="45720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ВЗАИМОДЕЙСТВИЮ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СЕМЬЯМИ ВОСПИТАННИКОВ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0564" y="1074298"/>
            <a:ext cx="2741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(ФАОП ДО стр. …….)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8424" y="1732702"/>
            <a:ext cx="3418317" cy="12858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АНАЛИТИЧЕСКОЕ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424" y="3018575"/>
            <a:ext cx="3418317" cy="3281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семьи, выяснение образовательных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потребностей обучающихся, предпочтений родителей (законных представителей) для согласования воспитательных воздействий на ребенка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7668" y="1732701"/>
            <a:ext cx="3418317" cy="12858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КОММУНИКАТИВО -    ДЕЯТЕЛЬНОСТНОЕ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7668" y="3018574"/>
            <a:ext cx="3418317" cy="3281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педагогической культуры родителей (законных представителей).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Вовлечение родителей (законных представителей) в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-образовательный процесс. Создание активной развивающей среды, обеспечивающей единые подходы к развитию личности в семье и детском коллективе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29302" y="1732700"/>
            <a:ext cx="3418317" cy="12858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29302" y="3018573"/>
            <a:ext cx="3418317" cy="3281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Пропаганда и популяризация опыта деятельности ДОО.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открытого информационного пространства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(сайт ДОО, форум, группы в социальных сетях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3" y="217440"/>
            <a:ext cx="114157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РАБОТЫ С РОДИТЕЛЯМИ                                             (ЗАКОННЫМИ ПРЕДСТАВИТЕЛЯМИ) </a:t>
            </a:r>
          </a:p>
          <a:p>
            <a:pPr indent="4572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ГЛУХИХ, СЛАБОСЛЫШАЩИХ И ПОЗДНООГЛОХШИХ ОБУЧАЮЩИХСЯ, ОБУЧАЮЩИХСЯ С КИ</a:t>
            </a:r>
          </a:p>
          <a:p>
            <a:pPr indent="457200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6089484"/>
              </p:ext>
            </p:extLst>
          </p:nvPr>
        </p:nvGraphicFramePr>
        <p:xfrm>
          <a:off x="1371601" y="1291071"/>
          <a:ext cx="7372351" cy="523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1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399" y="2375738"/>
            <a:ext cx="10651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ПРОГРАММА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ДОШКОЛЬНОГО ОБРАЗОВАНИЯ ДЛЯ ОБУЧАЮЩИХСЯ С НАРУШЕНИЕМ СЛУХА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(ГЛУХИХ, СЛАБОСЛЫШАЩИХ И ПОЗДНООГЛОХШИХ,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ПЕРЕНЕСШИХ ОПЕРАЦИЮ ПО КОХЛЕАРНОЙ ИМПЛАНТАЦИИ)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ДЕТСКОГО САДА №27 «НАДЕЖДА»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МОСКОВСКОГО РАЙОНА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НА ОСНОВЕ ФГОС ДО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            от 17 октября 2013 г. N1155 г. Москва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федерального государственного образовательного стандарта дошкольного образования»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22306" b="16403"/>
          <a:stretch/>
        </p:blipFill>
        <p:spPr>
          <a:xfrm>
            <a:off x="4840186" y="184667"/>
            <a:ext cx="6256172" cy="20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966" y="263744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3" descr="D:\НАТАША\Конкурс педагогов\территория сада\DSC_0898.JPG"/>
          <p:cNvPicPr>
            <a:picLocks/>
          </p:cNvPicPr>
          <p:nvPr/>
        </p:nvPicPr>
        <p:blipFill rotWithShape="1">
          <a:blip r:embed="rId2" cstate="print"/>
          <a:srcRect l="777" r="-207" b="10655"/>
          <a:stretch/>
        </p:blipFill>
        <p:spPr bwMode="auto">
          <a:xfrm>
            <a:off x="6727996" y="1759352"/>
            <a:ext cx="5037223" cy="328863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081693"/>
            <a:ext cx="658271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№27 Московского района             </a:t>
            </a:r>
          </a:p>
          <a:p>
            <a:pPr algn="ctr"/>
            <a:r>
              <a:rPr lang="ru-RU" sz="2400" b="1" dirty="0" smtClean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Санкт-Петербурга  «Надежда»</a:t>
            </a:r>
          </a:p>
          <a:p>
            <a:pPr algn="ctr"/>
            <a:endParaRPr lang="ru-RU" sz="2400" b="1" dirty="0" smtClean="0">
              <a:ln w="5080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</a:p>
          <a:p>
            <a:pPr algn="ctr"/>
            <a:r>
              <a:rPr lang="ru-RU" sz="2400" b="1" dirty="0" smtClean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улица Варшавская, </a:t>
            </a:r>
          </a:p>
          <a:p>
            <a:pPr algn="ctr"/>
            <a:r>
              <a:rPr lang="ru-RU" sz="2400" b="1" dirty="0" smtClean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47, корпус 3, литер А</a:t>
            </a:r>
          </a:p>
          <a:p>
            <a:pPr algn="ctr"/>
            <a:endParaRPr lang="ru-RU" sz="2400" b="1" dirty="0">
              <a:ln w="5080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Телефон/факс: </a:t>
            </a:r>
          </a:p>
          <a:p>
            <a:pPr lvl="0" algn="ctr"/>
            <a:r>
              <a:rPr lang="ru-RU" sz="2400" b="1" dirty="0" smtClean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(812) 374 – 09 – 42</a:t>
            </a:r>
          </a:p>
          <a:p>
            <a:pPr lvl="0" algn="ctr"/>
            <a:endParaRPr lang="ru-RU" sz="2400" b="1" dirty="0" smtClean="0">
              <a:ln w="5080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</a:p>
          <a:p>
            <a:pPr lvl="0" algn="ctr"/>
            <a:r>
              <a:rPr lang="ru-RU" sz="2400" b="1" dirty="0" smtClean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ds27msk@obr.gov.spb.ru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5080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58190022"/>
              </p:ext>
            </p:extLst>
          </p:nvPr>
        </p:nvGraphicFramePr>
        <p:xfrm>
          <a:off x="3843339" y="2000252"/>
          <a:ext cx="9801223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5764" y="117425"/>
            <a:ext cx="111156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ДЕТСКИЙ САД №27 «НАДЕЖДА» </a:t>
            </a:r>
          </a:p>
          <a:p>
            <a:pPr marL="342900" indent="-342900" algn="ctr">
              <a:buFontTx/>
              <a:buChar char="-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в городе, полностью сохранивший  структуру и систему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коррекционного воспитания детей с нарушением слуха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раннего возраста до выпуска в школу. 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1" y="2120000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детский сад №27 «Надежда»</a:t>
            </a:r>
          </a:p>
          <a:p>
            <a:pPr lvl="0"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групп компенсирующей направленности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1" y="4118165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детский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№27 «Надежда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24-ти часовое пребывание воспитанников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5-ти дневной рабочей неделе. </a:t>
            </a:r>
          </a:p>
        </p:txBody>
      </p:sp>
    </p:spTree>
    <p:extLst>
      <p:ext uri="{BB962C8B-B14F-4D97-AF65-F5344CB8AC3E}">
        <p14:creationId xmlns:p14="http://schemas.microsoft.com/office/powerpoint/2010/main" val="15935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1485" y="329686"/>
            <a:ext cx="7531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ОБРАЗОВАТЕЛЬНОЙ ПРОГРАММЫ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463" y="1114426"/>
            <a:ext cx="2857500" cy="12858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0883" y="1114426"/>
            <a:ext cx="2857500" cy="12858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0302" y="1114425"/>
            <a:ext cx="2857500" cy="12858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79721" y="1114425"/>
            <a:ext cx="2857500" cy="12858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3" y="2400300"/>
            <a:ext cx="2857500" cy="420052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цели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задачи;</a:t>
            </a:r>
          </a:p>
          <a:p>
            <a:pPr marL="185738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принципы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подходы; </a:t>
            </a:r>
          </a:p>
          <a:p>
            <a:pPr marL="185738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планируемые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</a:p>
          <a:p>
            <a:pPr marL="185738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особенности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особые образовательные потребности глухих, слабослышащих, позднооглохших и обучающихся с 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0883" y="2400299"/>
            <a:ext cx="2857500" cy="420052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4363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обучающихся с нарушением слуха в соответствии с направлениями развития ребенка, представленными в пяти образовательных областях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0302" y="2400299"/>
            <a:ext cx="2857500" cy="420052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342900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</a:p>
          <a:p>
            <a:pPr marL="428625" indent="-34290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дня;</a:t>
            </a:r>
          </a:p>
          <a:p>
            <a:pPr marL="428625" indent="-34290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планирование;</a:t>
            </a:r>
          </a:p>
          <a:p>
            <a:pPr marL="428625" indent="-34290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РППС</a:t>
            </a:r>
          </a:p>
          <a:p>
            <a:pPr marL="428625" indent="-342900" algn="just">
              <a:buFont typeface="Wingdings" panose="05000000000000000000" pitchFamily="2" charset="2"/>
              <a:buChar char="§"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algn="just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342900" algn="just">
              <a:buFont typeface="Wingdings" panose="05000000000000000000" pitchFamily="2" charset="2"/>
              <a:buChar char="§"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342900" algn="just"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342900" algn="just">
              <a:buFont typeface="Wingdings" panose="05000000000000000000" pitchFamily="2" charset="2"/>
              <a:buChar char="§"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algn="just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79721" y="2400298"/>
            <a:ext cx="2857500" cy="420052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из программы для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marL="185738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1821" y="296037"/>
            <a:ext cx="4734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АООП ДОО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2292" y="1473348"/>
            <a:ext cx="3797760" cy="1285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даптированной основной образовательной программы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2292" y="2759221"/>
            <a:ext cx="3797760" cy="356466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1488" indent="-285750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1488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еализация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содержания АООП ДО для обучающихся с нарушением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1488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оррекция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недостатков психофизического развития обучающихся с нарушением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1488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укрепление физического и психического здоровья обучающихся с нарушением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слуха.</a:t>
            </a:r>
          </a:p>
          <a:p>
            <a:pPr marL="185738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1488" indent="-285750">
              <a:buFont typeface="Wingdings" pitchFamily="2" charset="2"/>
              <a:buChar char="Ø"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1488" indent="-285750">
              <a:buFont typeface="Wingdings" pitchFamily="2" charset="2"/>
              <a:buChar char="Ø"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0052" y="660821"/>
            <a:ext cx="2733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ФАОП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 стр.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…….)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7874" y="1473347"/>
            <a:ext cx="3830519" cy="1285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даптированной основной образовательной программы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7874" y="2759223"/>
            <a:ext cx="3830519" cy="356466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 для дошкольного образования, определяемых общими и особыми потребностями обучающегося раннего и дошкольного возраста с нарушением слуха, </a:t>
            </a:r>
          </a:p>
          <a:p>
            <a:pPr marL="185738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индивидуальными особенностями его развития и состояния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здоровья.</a:t>
            </a:r>
          </a:p>
          <a:p>
            <a:pPr marL="185738"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577" y="234160"/>
            <a:ext cx="10254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ПОДХОДЫ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ОБРАЗОВАТЕЛЬНОЙ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dirty="0"/>
          </a:p>
          <a:p>
            <a:pPr indent="457200"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построена на следующих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принципах</a:t>
            </a:r>
          </a:p>
          <a:p>
            <a:pPr indent="457200" algn="ctr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(ФАОП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стр. …….)</a:t>
            </a:r>
          </a:p>
          <a:p>
            <a:pPr indent="457200" algn="ctr"/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2496185"/>
              </p:ext>
            </p:extLst>
          </p:nvPr>
        </p:nvGraphicFramePr>
        <p:xfrm>
          <a:off x="1536343" y="15229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2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759" y="369449"/>
            <a:ext cx="112455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Специфические принципы и подходы к формированию АООП ДО </a:t>
            </a:r>
          </a:p>
          <a:p>
            <a:pPr indent="45720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обучающихся с нарушением слуха:</a:t>
            </a:r>
          </a:p>
          <a:p>
            <a:pPr indent="457200" algn="ctr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(ФАОП ДО стр. …….)</a:t>
            </a:r>
          </a:p>
          <a:p>
            <a:pPr indent="457200" algn="just">
              <a:spcAft>
                <a:spcPts val="0"/>
              </a:spcAft>
            </a:pPr>
            <a:endParaRPr lang="ru-RU" sz="24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Налаживание сетевого взаимодействия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организациями социализации, образования, охраны здоровья и другими партнерами, которые могут внести вклад в развитие и образование обучающихся с нарушением слуха. 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Индивидуализация дошкольного образования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глухих, слабослышащих и позднооглохших обучающихся, обучающихся с КИ 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Развивающее вариативное образование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 котором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 предлагается ребенку через разные виды деятельности с учетом зон актуального и ближайшего развития ребенка.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Полнота содержания и интеграция отдельных образовательных областей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всестороннее социально-коммуникативное, познавательное, речевое, художественно-эстетическое и физическое развитие обучающихся посредством различных видов детской активности. 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Инвариантность ценностей и целей при вариативности средств реализации и достижения целей АООП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ФГОС ДОО и Программа задают инвариантные ценности и ориентиры, с учетом которых Организация должна разработать свою адаптированную образовательную программу.</a:t>
            </a:r>
          </a:p>
          <a:p>
            <a:pPr algn="just"/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863" y="761272"/>
            <a:ext cx="1172677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 слуха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(первичный дефект)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приводит к недоразвитию речи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(вторичный дефект)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к замедлению или специфичному развитию других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психических функций                                                          (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восприятие, мышление, внимание, память), что и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тормозит психическое развитие в целом.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600" dirty="0"/>
          </a:p>
          <a:p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053" y="143925"/>
            <a:ext cx="1158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ОСОБЕННОСТИ РАЗВИТИЯ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ГЛУХИХ, СЛАБОСЛЫШАЩИХ, ПОЗДНООГЛОХШИХ И ОБУЧАЮЩИХСЯ С КИ</a:t>
            </a:r>
          </a:p>
          <a:p>
            <a:pPr indent="457200" algn="ctr"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9191210"/>
              </p:ext>
            </p:extLst>
          </p:nvPr>
        </p:nvGraphicFramePr>
        <p:xfrm>
          <a:off x="80107" y="1828800"/>
          <a:ext cx="7621954" cy="467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49561" y="2670576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слуха приводит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 развития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личностной сферы      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слуха.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90526" y="2129634"/>
            <a:ext cx="3203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(ФАОП ДО стр. …….)</a:t>
            </a:r>
          </a:p>
        </p:txBody>
      </p:sp>
    </p:spTree>
    <p:extLst>
      <p:ext uri="{BB962C8B-B14F-4D97-AF65-F5344CB8AC3E}">
        <p14:creationId xmlns:p14="http://schemas.microsoft.com/office/powerpoint/2010/main" val="4070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1823</Words>
  <Application>Microsoft Office PowerPoint</Application>
  <PresentationFormat>Произвольный</PresentationFormat>
  <Paragraphs>271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DS-N</cp:lastModifiedBy>
  <cp:revision>71</cp:revision>
  <dcterms:created xsi:type="dcterms:W3CDTF">2023-07-28T07:23:36Z</dcterms:created>
  <dcterms:modified xsi:type="dcterms:W3CDTF">2023-08-11T08:04:29Z</dcterms:modified>
</cp:coreProperties>
</file>